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251" r:id="rId2"/>
    <p:sldMasterId id="2147484281" r:id="rId3"/>
  </p:sldMasterIdLst>
  <p:notesMasterIdLst>
    <p:notesMasterId r:id="rId40"/>
  </p:notesMasterIdLst>
  <p:sldIdLst>
    <p:sldId id="333" r:id="rId4"/>
    <p:sldId id="349" r:id="rId5"/>
    <p:sldId id="335" r:id="rId6"/>
    <p:sldId id="334" r:id="rId7"/>
    <p:sldId id="256" r:id="rId8"/>
    <p:sldId id="285" r:id="rId9"/>
    <p:sldId id="257" r:id="rId10"/>
    <p:sldId id="311" r:id="rId11"/>
    <p:sldId id="294" r:id="rId12"/>
    <p:sldId id="295" r:id="rId13"/>
    <p:sldId id="314" r:id="rId14"/>
    <p:sldId id="279" r:id="rId15"/>
    <p:sldId id="289" r:id="rId16"/>
    <p:sldId id="316" r:id="rId17"/>
    <p:sldId id="317" r:id="rId18"/>
    <p:sldId id="318" r:id="rId19"/>
    <p:sldId id="319" r:id="rId20"/>
    <p:sldId id="283" r:id="rId21"/>
    <p:sldId id="321" r:id="rId22"/>
    <p:sldId id="322" r:id="rId23"/>
    <p:sldId id="327" r:id="rId24"/>
    <p:sldId id="290" r:id="rId25"/>
    <p:sldId id="324" r:id="rId26"/>
    <p:sldId id="325" r:id="rId27"/>
    <p:sldId id="326" r:id="rId28"/>
    <p:sldId id="281" r:id="rId29"/>
    <p:sldId id="305" r:id="rId30"/>
    <p:sldId id="310" r:id="rId31"/>
    <p:sldId id="292" r:id="rId32"/>
    <p:sldId id="331" r:id="rId33"/>
    <p:sldId id="332" r:id="rId34"/>
    <p:sldId id="347" r:id="rId35"/>
    <p:sldId id="346" r:id="rId36"/>
    <p:sldId id="348" r:id="rId37"/>
    <p:sldId id="345" r:id="rId38"/>
    <p:sldId id="339" r:id="rId3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8" autoAdjust="0"/>
    <p:restoredTop sz="94659" autoAdjust="0"/>
  </p:normalViewPr>
  <p:slideViewPr>
    <p:cSldViewPr>
      <p:cViewPr varScale="1">
        <p:scale>
          <a:sx n="80" d="100"/>
          <a:sy n="80" d="100"/>
        </p:scale>
        <p:origin x="-1680" y="-11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AFA15-A1C4-440E-948F-B71E042A69D0}"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F477324-22B5-449A-A4F2-B141E1CDF65D}">
      <dgm:prSet custT="1"/>
      <dgm:spPr>
        <a:solidFill>
          <a:schemeClr val="accent3"/>
        </a:solidFill>
      </dgm:spPr>
      <dgm:t>
        <a:bodyPr/>
        <a:lstStyle/>
        <a:p>
          <a:pPr rtl="0"/>
          <a:r>
            <a:rPr lang="en-US" sz="1200" dirty="0" smtClean="0">
              <a:solidFill>
                <a:schemeClr val="tx1"/>
              </a:solidFill>
              <a:latin typeface="Arial"/>
              <a:cs typeface="Arial"/>
            </a:rPr>
            <a:t>Capable Entrepreneurs</a:t>
          </a:r>
          <a:endParaRPr lang="en-US" sz="1200" dirty="0">
            <a:solidFill>
              <a:schemeClr val="tx1"/>
            </a:solidFill>
            <a:latin typeface="Arial"/>
            <a:cs typeface="Arial"/>
          </a:endParaRPr>
        </a:p>
      </dgm:t>
    </dgm:pt>
    <dgm:pt modelId="{BF1F7AA1-44C8-4F68-A381-EC1E24618BE2}" type="parTrans" cxnId="{F037B7C5-53C2-4CDC-972C-1BED9F4503C2}">
      <dgm:prSet/>
      <dgm:spPr/>
      <dgm:t>
        <a:bodyPr/>
        <a:lstStyle/>
        <a:p>
          <a:endParaRPr lang="en-US"/>
        </a:p>
      </dgm:t>
    </dgm:pt>
    <dgm:pt modelId="{8119F216-FF9C-4670-9284-671BBC5354D7}" type="sibTrans" cxnId="{F037B7C5-53C2-4CDC-972C-1BED9F4503C2}">
      <dgm:prSet/>
      <dgm:spPr/>
      <dgm:t>
        <a:bodyPr/>
        <a:lstStyle/>
        <a:p>
          <a:endParaRPr lang="en-US"/>
        </a:p>
      </dgm:t>
    </dgm:pt>
    <dgm:pt modelId="{19ED5769-492F-4C68-AFF8-687C88BA1F5A}">
      <dgm:prSet custT="1"/>
      <dgm:spPr/>
      <dgm:t>
        <a:bodyPr/>
        <a:lstStyle/>
        <a:p>
          <a:pPr rtl="0"/>
          <a:r>
            <a:rPr lang="en-US" sz="1200" dirty="0" smtClean="0">
              <a:latin typeface="Arial"/>
              <a:cs typeface="Arial"/>
            </a:rPr>
            <a:t>Idea w/ Commercial Potential</a:t>
          </a:r>
          <a:endParaRPr lang="en-US" sz="1200" dirty="0">
            <a:latin typeface="Arial"/>
            <a:cs typeface="Arial"/>
          </a:endParaRPr>
        </a:p>
      </dgm:t>
    </dgm:pt>
    <dgm:pt modelId="{B8391D16-D2C8-417A-9F15-8C70346C19C6}" type="parTrans" cxnId="{B8571A30-D3EF-4FF5-94DC-4F35039A8CDB}">
      <dgm:prSet custT="1"/>
      <dgm:spPr/>
      <dgm:t>
        <a:bodyPr/>
        <a:lstStyle/>
        <a:p>
          <a:endParaRPr lang="en-US" sz="1200">
            <a:latin typeface="Arial"/>
            <a:cs typeface="Arial"/>
          </a:endParaRPr>
        </a:p>
      </dgm:t>
    </dgm:pt>
    <dgm:pt modelId="{DB556DCA-8BD2-402F-AE71-80C0BAC49C31}" type="sibTrans" cxnId="{B8571A30-D3EF-4FF5-94DC-4F35039A8CDB}">
      <dgm:prSet/>
      <dgm:spPr/>
      <dgm:t>
        <a:bodyPr/>
        <a:lstStyle/>
        <a:p>
          <a:endParaRPr lang="en-US"/>
        </a:p>
      </dgm:t>
    </dgm:pt>
    <dgm:pt modelId="{E54E2111-FD8A-4650-BF4F-6046920A150C}">
      <dgm:prSet custT="1"/>
      <dgm:spPr/>
      <dgm:t>
        <a:bodyPr/>
        <a:lstStyle/>
        <a:p>
          <a:pPr rtl="0"/>
          <a:r>
            <a:rPr lang="en-US" sz="1200" dirty="0" smtClean="0">
              <a:latin typeface="Arial"/>
              <a:cs typeface="Arial"/>
            </a:rPr>
            <a:t>Access to Customers End Users</a:t>
          </a:r>
          <a:endParaRPr lang="en-US" sz="1200" dirty="0">
            <a:latin typeface="Arial"/>
            <a:cs typeface="Arial"/>
          </a:endParaRPr>
        </a:p>
      </dgm:t>
    </dgm:pt>
    <dgm:pt modelId="{259904B1-D029-4B25-9D95-2271C2946CBB}" type="parTrans" cxnId="{91B042D7-6029-4D6F-BEB4-D2FA0BE82EE5}">
      <dgm:prSet custT="1"/>
      <dgm:spPr/>
      <dgm:t>
        <a:bodyPr/>
        <a:lstStyle/>
        <a:p>
          <a:endParaRPr lang="en-US" sz="1200">
            <a:latin typeface="Arial"/>
            <a:cs typeface="Arial"/>
          </a:endParaRPr>
        </a:p>
      </dgm:t>
    </dgm:pt>
    <dgm:pt modelId="{DD4698FF-D090-41F4-9486-56B9D4BAFCE6}" type="sibTrans" cxnId="{91B042D7-6029-4D6F-BEB4-D2FA0BE82EE5}">
      <dgm:prSet/>
      <dgm:spPr/>
      <dgm:t>
        <a:bodyPr/>
        <a:lstStyle/>
        <a:p>
          <a:endParaRPr lang="en-US"/>
        </a:p>
      </dgm:t>
    </dgm:pt>
    <dgm:pt modelId="{631C7713-B955-4559-9F3F-1E54F6E39C5F}">
      <dgm:prSet custT="1"/>
      <dgm:spPr/>
      <dgm:t>
        <a:bodyPr/>
        <a:lstStyle/>
        <a:p>
          <a:pPr rtl="0"/>
          <a:r>
            <a:rPr lang="en-US" sz="1200" dirty="0" smtClean="0">
              <a:latin typeface="Arial"/>
              <a:cs typeface="Arial"/>
            </a:rPr>
            <a:t>Capital</a:t>
          </a:r>
          <a:endParaRPr lang="en-US" sz="1200" dirty="0">
            <a:latin typeface="Arial"/>
            <a:cs typeface="Arial"/>
          </a:endParaRPr>
        </a:p>
      </dgm:t>
    </dgm:pt>
    <dgm:pt modelId="{8434886F-7AAB-4594-AAC3-4C434F8BF02A}" type="parTrans" cxnId="{87DC6276-4C95-40F5-B46C-109121909FF7}">
      <dgm:prSet custT="1"/>
      <dgm:spPr/>
      <dgm:t>
        <a:bodyPr/>
        <a:lstStyle/>
        <a:p>
          <a:endParaRPr lang="en-US" sz="1200">
            <a:latin typeface="Arial"/>
            <a:cs typeface="Arial"/>
          </a:endParaRPr>
        </a:p>
      </dgm:t>
    </dgm:pt>
    <dgm:pt modelId="{19D3A41D-167C-4BBA-8555-E86301B1B937}" type="sibTrans" cxnId="{87DC6276-4C95-40F5-B46C-109121909FF7}">
      <dgm:prSet/>
      <dgm:spPr/>
      <dgm:t>
        <a:bodyPr/>
        <a:lstStyle/>
        <a:p>
          <a:endParaRPr lang="en-US"/>
        </a:p>
      </dgm:t>
    </dgm:pt>
    <dgm:pt modelId="{3E4F1403-4180-47CC-AFF6-466E7AEC0E05}">
      <dgm:prSet custT="1"/>
      <dgm:spPr/>
      <dgm:t>
        <a:bodyPr/>
        <a:lstStyle/>
        <a:p>
          <a:pPr rtl="0"/>
          <a:r>
            <a:rPr lang="en-US" sz="1200" dirty="0" smtClean="0">
              <a:latin typeface="Arial"/>
              <a:cs typeface="Arial"/>
            </a:rPr>
            <a:t>Facilities</a:t>
          </a:r>
          <a:endParaRPr lang="en-US" sz="1200" dirty="0">
            <a:latin typeface="Arial"/>
            <a:cs typeface="Arial"/>
          </a:endParaRPr>
        </a:p>
      </dgm:t>
    </dgm:pt>
    <dgm:pt modelId="{20734B6A-E769-4051-A1FB-4B3F6A7142C7}" type="parTrans" cxnId="{B0B2EA62-9B2D-4414-9FBA-FAC1F1E2B24A}">
      <dgm:prSet custT="1"/>
      <dgm:spPr/>
      <dgm:t>
        <a:bodyPr/>
        <a:lstStyle/>
        <a:p>
          <a:endParaRPr lang="en-US" sz="1200">
            <a:latin typeface="Arial"/>
            <a:cs typeface="Arial"/>
          </a:endParaRPr>
        </a:p>
      </dgm:t>
    </dgm:pt>
    <dgm:pt modelId="{E5069B3A-ABA3-4024-AA82-55D49A83D311}" type="sibTrans" cxnId="{B0B2EA62-9B2D-4414-9FBA-FAC1F1E2B24A}">
      <dgm:prSet/>
      <dgm:spPr/>
      <dgm:t>
        <a:bodyPr/>
        <a:lstStyle/>
        <a:p>
          <a:endParaRPr lang="en-US"/>
        </a:p>
      </dgm:t>
    </dgm:pt>
    <dgm:pt modelId="{CB2C27C5-A121-472B-A5B7-F1ED85E11882}">
      <dgm:prSet custT="1"/>
      <dgm:spPr/>
      <dgm:t>
        <a:bodyPr/>
        <a:lstStyle/>
        <a:p>
          <a:pPr rtl="0"/>
          <a:r>
            <a:rPr lang="en-US" sz="1200" dirty="0" smtClean="0">
              <a:latin typeface="Arial"/>
              <a:cs typeface="Arial"/>
            </a:rPr>
            <a:t>Expertise/ Advice</a:t>
          </a:r>
          <a:endParaRPr lang="en-US" sz="1200" dirty="0">
            <a:latin typeface="Arial"/>
            <a:cs typeface="Arial"/>
          </a:endParaRPr>
        </a:p>
      </dgm:t>
    </dgm:pt>
    <dgm:pt modelId="{2F74CEA1-FA57-484F-8F19-2442713FB55C}" type="parTrans" cxnId="{E2C9F90F-F55B-4E46-84A1-27FD5173DCCF}">
      <dgm:prSet custT="1"/>
      <dgm:spPr/>
      <dgm:t>
        <a:bodyPr/>
        <a:lstStyle/>
        <a:p>
          <a:endParaRPr lang="en-US" sz="1200">
            <a:latin typeface="Arial"/>
            <a:cs typeface="Arial"/>
          </a:endParaRPr>
        </a:p>
      </dgm:t>
    </dgm:pt>
    <dgm:pt modelId="{02C2E712-4709-4C66-BC76-341AA120003B}" type="sibTrans" cxnId="{E2C9F90F-F55B-4E46-84A1-27FD5173DCCF}">
      <dgm:prSet/>
      <dgm:spPr/>
      <dgm:t>
        <a:bodyPr/>
        <a:lstStyle/>
        <a:p>
          <a:endParaRPr lang="en-US"/>
        </a:p>
      </dgm:t>
    </dgm:pt>
    <dgm:pt modelId="{AF2E9F7B-47A3-41D5-B286-A115F315DCFA}">
      <dgm:prSet custT="1"/>
      <dgm:spPr/>
      <dgm:t>
        <a:bodyPr/>
        <a:lstStyle/>
        <a:p>
          <a:pPr rtl="0"/>
          <a:r>
            <a:rPr lang="en-US" sz="1200" dirty="0" smtClean="0">
              <a:latin typeface="Arial"/>
              <a:cs typeface="Arial"/>
            </a:rPr>
            <a:t>Suppliers</a:t>
          </a:r>
          <a:endParaRPr lang="en-US" sz="1200" dirty="0">
            <a:latin typeface="Arial"/>
            <a:cs typeface="Arial"/>
          </a:endParaRPr>
        </a:p>
      </dgm:t>
    </dgm:pt>
    <dgm:pt modelId="{444E2077-4642-4DC2-9041-721D0B1AA051}" type="parTrans" cxnId="{FA879C46-AA78-435C-8F26-6CDF15DEEA02}">
      <dgm:prSet custT="1"/>
      <dgm:spPr/>
      <dgm:t>
        <a:bodyPr/>
        <a:lstStyle/>
        <a:p>
          <a:endParaRPr lang="en-US" sz="1200">
            <a:latin typeface="Arial"/>
            <a:cs typeface="Arial"/>
          </a:endParaRPr>
        </a:p>
      </dgm:t>
    </dgm:pt>
    <dgm:pt modelId="{9E4474D4-1A23-4E63-AEAB-28C4C718AEAF}" type="sibTrans" cxnId="{FA879C46-AA78-435C-8F26-6CDF15DEEA02}">
      <dgm:prSet/>
      <dgm:spPr/>
      <dgm:t>
        <a:bodyPr/>
        <a:lstStyle/>
        <a:p>
          <a:endParaRPr lang="en-US"/>
        </a:p>
      </dgm:t>
    </dgm:pt>
    <dgm:pt modelId="{1D2EC008-8E3D-4707-8F74-0D10F6C16B52}">
      <dgm:prSet custT="1"/>
      <dgm:spPr/>
      <dgm:t>
        <a:bodyPr/>
        <a:lstStyle/>
        <a:p>
          <a:pPr rtl="0"/>
          <a:r>
            <a:rPr lang="en-US" sz="1200" dirty="0" smtClean="0">
              <a:latin typeface="Arial"/>
              <a:cs typeface="Arial"/>
            </a:rPr>
            <a:t>Exit Plan /Contacts at Strategics</a:t>
          </a:r>
          <a:endParaRPr lang="en-US" sz="1200" dirty="0">
            <a:latin typeface="Arial"/>
            <a:cs typeface="Arial"/>
          </a:endParaRPr>
        </a:p>
      </dgm:t>
    </dgm:pt>
    <dgm:pt modelId="{C4CD8307-2129-42B7-96F5-F13204EC3BF7}" type="parTrans" cxnId="{A6F71F80-8396-4F16-B9D8-19D357AE77AC}">
      <dgm:prSet custT="1"/>
      <dgm:spPr/>
      <dgm:t>
        <a:bodyPr/>
        <a:lstStyle/>
        <a:p>
          <a:endParaRPr lang="en-US" sz="1200">
            <a:latin typeface="Arial"/>
            <a:cs typeface="Arial"/>
          </a:endParaRPr>
        </a:p>
      </dgm:t>
    </dgm:pt>
    <dgm:pt modelId="{77581A58-4863-4681-9F3F-3FBEA6D5F363}" type="sibTrans" cxnId="{A6F71F80-8396-4F16-B9D8-19D357AE77AC}">
      <dgm:prSet/>
      <dgm:spPr/>
      <dgm:t>
        <a:bodyPr/>
        <a:lstStyle/>
        <a:p>
          <a:endParaRPr lang="en-US"/>
        </a:p>
      </dgm:t>
    </dgm:pt>
    <dgm:pt modelId="{06EB52A6-8191-B24B-9FAB-83F3A7263DA0}">
      <dgm:prSet custT="1"/>
      <dgm:spPr/>
      <dgm:t>
        <a:bodyPr/>
        <a:lstStyle/>
        <a:p>
          <a:pPr rtl="0"/>
          <a:r>
            <a:rPr lang="en-US" sz="1200" dirty="0" smtClean="0">
              <a:latin typeface="Arial"/>
              <a:cs typeface="Arial"/>
            </a:rPr>
            <a:t>Clinical Research Network</a:t>
          </a:r>
          <a:endParaRPr lang="en-US" sz="1200" dirty="0">
            <a:latin typeface="Arial"/>
            <a:cs typeface="Arial"/>
          </a:endParaRPr>
        </a:p>
      </dgm:t>
    </dgm:pt>
    <dgm:pt modelId="{4DC76003-3595-BC4C-B23B-B9DA7875DAE6}" type="parTrans" cxnId="{F68124B9-7CFA-CD4F-88C7-22C649BAC4F9}">
      <dgm:prSet custT="1"/>
      <dgm:spPr/>
      <dgm:t>
        <a:bodyPr/>
        <a:lstStyle/>
        <a:p>
          <a:endParaRPr lang="en-US" sz="1200">
            <a:latin typeface="Arial"/>
            <a:cs typeface="Arial"/>
          </a:endParaRPr>
        </a:p>
      </dgm:t>
    </dgm:pt>
    <dgm:pt modelId="{7944F2CF-47E2-9F40-882F-15C96B79C28F}" type="sibTrans" cxnId="{F68124B9-7CFA-CD4F-88C7-22C649BAC4F9}">
      <dgm:prSet/>
      <dgm:spPr/>
      <dgm:t>
        <a:bodyPr/>
        <a:lstStyle/>
        <a:p>
          <a:endParaRPr lang="en-US"/>
        </a:p>
      </dgm:t>
    </dgm:pt>
    <dgm:pt modelId="{0772B08B-C9A6-D944-8675-EF5E14C774F4}">
      <dgm:prSet custT="1"/>
      <dgm:spPr/>
      <dgm:t>
        <a:bodyPr/>
        <a:lstStyle/>
        <a:p>
          <a:pPr rtl="0"/>
          <a:r>
            <a:rPr lang="en-US" sz="1200" dirty="0" smtClean="0">
              <a:latin typeface="Arial"/>
              <a:cs typeface="Arial"/>
            </a:rPr>
            <a:t>Academic Resources</a:t>
          </a:r>
          <a:endParaRPr lang="en-US" sz="1200" dirty="0">
            <a:latin typeface="Arial"/>
            <a:cs typeface="Arial"/>
          </a:endParaRPr>
        </a:p>
      </dgm:t>
    </dgm:pt>
    <dgm:pt modelId="{975FE8EA-5E09-FF42-A411-DE10775D085A}" type="parTrans" cxnId="{705B04D4-7C92-964B-B59C-0FD807BBF4FF}">
      <dgm:prSet custT="1"/>
      <dgm:spPr/>
      <dgm:t>
        <a:bodyPr/>
        <a:lstStyle/>
        <a:p>
          <a:endParaRPr lang="en-US" sz="1200">
            <a:latin typeface="Arial"/>
            <a:cs typeface="Arial"/>
          </a:endParaRPr>
        </a:p>
      </dgm:t>
    </dgm:pt>
    <dgm:pt modelId="{8E71C32B-5044-BB4D-AB3C-1FE3021CBCE4}" type="sibTrans" cxnId="{705B04D4-7C92-964B-B59C-0FD807BBF4FF}">
      <dgm:prSet/>
      <dgm:spPr/>
      <dgm:t>
        <a:bodyPr/>
        <a:lstStyle/>
        <a:p>
          <a:endParaRPr lang="en-US"/>
        </a:p>
      </dgm:t>
    </dgm:pt>
    <dgm:pt modelId="{2DA6D481-082C-4D3E-B554-CE76AF2D8FA6}" type="pres">
      <dgm:prSet presAssocID="{791AFA15-A1C4-440E-948F-B71E042A69D0}" presName="cycle" presStyleCnt="0">
        <dgm:presLayoutVars>
          <dgm:chMax val="1"/>
          <dgm:dir/>
          <dgm:animLvl val="ctr"/>
          <dgm:resizeHandles val="exact"/>
        </dgm:presLayoutVars>
      </dgm:prSet>
      <dgm:spPr/>
      <dgm:t>
        <a:bodyPr/>
        <a:lstStyle/>
        <a:p>
          <a:endParaRPr lang="en-US"/>
        </a:p>
      </dgm:t>
    </dgm:pt>
    <dgm:pt modelId="{60706961-4958-417F-B862-D7B96F5A4844}" type="pres">
      <dgm:prSet presAssocID="{1F477324-22B5-449A-A4F2-B141E1CDF65D}" presName="centerShape" presStyleLbl="node0" presStyleIdx="0" presStyleCnt="1" custScaleX="128824" custScaleY="127126"/>
      <dgm:spPr/>
      <dgm:t>
        <a:bodyPr/>
        <a:lstStyle/>
        <a:p>
          <a:endParaRPr lang="en-US"/>
        </a:p>
      </dgm:t>
    </dgm:pt>
    <dgm:pt modelId="{BFF4E4CE-1C78-485F-A44C-E9743DE95E0B}" type="pres">
      <dgm:prSet presAssocID="{B8391D16-D2C8-417A-9F15-8C70346C19C6}" presName="Name9" presStyleLbl="parChTrans1D2" presStyleIdx="0" presStyleCnt="9"/>
      <dgm:spPr/>
      <dgm:t>
        <a:bodyPr/>
        <a:lstStyle/>
        <a:p>
          <a:endParaRPr lang="en-US"/>
        </a:p>
      </dgm:t>
    </dgm:pt>
    <dgm:pt modelId="{58A1AAF7-C460-40AB-878C-19CD58F84873}" type="pres">
      <dgm:prSet presAssocID="{B8391D16-D2C8-417A-9F15-8C70346C19C6}" presName="connTx" presStyleLbl="parChTrans1D2" presStyleIdx="0" presStyleCnt="9"/>
      <dgm:spPr/>
      <dgm:t>
        <a:bodyPr/>
        <a:lstStyle/>
        <a:p>
          <a:endParaRPr lang="en-US"/>
        </a:p>
      </dgm:t>
    </dgm:pt>
    <dgm:pt modelId="{59402EEA-7D0B-48FA-A5B5-A125B169086F}" type="pres">
      <dgm:prSet presAssocID="{19ED5769-492F-4C68-AFF8-687C88BA1F5A}" presName="node" presStyleLbl="node1" presStyleIdx="0" presStyleCnt="9" custScaleX="111361" custScaleY="101064">
        <dgm:presLayoutVars>
          <dgm:bulletEnabled val="1"/>
        </dgm:presLayoutVars>
      </dgm:prSet>
      <dgm:spPr/>
      <dgm:t>
        <a:bodyPr/>
        <a:lstStyle/>
        <a:p>
          <a:endParaRPr lang="en-US"/>
        </a:p>
      </dgm:t>
    </dgm:pt>
    <dgm:pt modelId="{690A8DD9-75C3-4BB3-8D31-12F4339C4595}" type="pres">
      <dgm:prSet presAssocID="{259904B1-D029-4B25-9D95-2271C2946CBB}" presName="Name9" presStyleLbl="parChTrans1D2" presStyleIdx="1" presStyleCnt="9"/>
      <dgm:spPr/>
      <dgm:t>
        <a:bodyPr/>
        <a:lstStyle/>
        <a:p>
          <a:endParaRPr lang="en-US"/>
        </a:p>
      </dgm:t>
    </dgm:pt>
    <dgm:pt modelId="{37977D0E-F93D-42BE-8BF1-5D43199CEB22}" type="pres">
      <dgm:prSet presAssocID="{259904B1-D029-4B25-9D95-2271C2946CBB}" presName="connTx" presStyleLbl="parChTrans1D2" presStyleIdx="1" presStyleCnt="9"/>
      <dgm:spPr/>
      <dgm:t>
        <a:bodyPr/>
        <a:lstStyle/>
        <a:p>
          <a:endParaRPr lang="en-US"/>
        </a:p>
      </dgm:t>
    </dgm:pt>
    <dgm:pt modelId="{63D8D518-4F21-49FB-896F-A616CE27AF7D}" type="pres">
      <dgm:prSet presAssocID="{E54E2111-FD8A-4650-BF4F-6046920A150C}" presName="node" presStyleLbl="node1" presStyleIdx="1" presStyleCnt="9" custScaleX="108683">
        <dgm:presLayoutVars>
          <dgm:bulletEnabled val="1"/>
        </dgm:presLayoutVars>
      </dgm:prSet>
      <dgm:spPr/>
      <dgm:t>
        <a:bodyPr/>
        <a:lstStyle/>
        <a:p>
          <a:endParaRPr lang="en-US"/>
        </a:p>
      </dgm:t>
    </dgm:pt>
    <dgm:pt modelId="{3B5AA98A-E096-C24A-8BF7-11ECC5894906}" type="pres">
      <dgm:prSet presAssocID="{975FE8EA-5E09-FF42-A411-DE10775D085A}" presName="Name9" presStyleLbl="parChTrans1D2" presStyleIdx="2" presStyleCnt="9"/>
      <dgm:spPr/>
      <dgm:t>
        <a:bodyPr/>
        <a:lstStyle/>
        <a:p>
          <a:endParaRPr lang="en-US"/>
        </a:p>
      </dgm:t>
    </dgm:pt>
    <dgm:pt modelId="{71825908-CF30-8943-9EBB-9F907681376E}" type="pres">
      <dgm:prSet presAssocID="{975FE8EA-5E09-FF42-A411-DE10775D085A}" presName="connTx" presStyleLbl="parChTrans1D2" presStyleIdx="2" presStyleCnt="9"/>
      <dgm:spPr/>
      <dgm:t>
        <a:bodyPr/>
        <a:lstStyle/>
        <a:p>
          <a:endParaRPr lang="en-US"/>
        </a:p>
      </dgm:t>
    </dgm:pt>
    <dgm:pt modelId="{2579F8DA-A121-8C4C-9A5A-4082C6B1213B}" type="pres">
      <dgm:prSet presAssocID="{0772B08B-C9A6-D944-8675-EF5E14C774F4}" presName="node" presStyleLbl="node1" presStyleIdx="2" presStyleCnt="9" custScaleX="108683">
        <dgm:presLayoutVars>
          <dgm:bulletEnabled val="1"/>
        </dgm:presLayoutVars>
      </dgm:prSet>
      <dgm:spPr/>
      <dgm:t>
        <a:bodyPr/>
        <a:lstStyle/>
        <a:p>
          <a:endParaRPr lang="en-US"/>
        </a:p>
      </dgm:t>
    </dgm:pt>
    <dgm:pt modelId="{D224818D-DBC8-4AA8-BED4-420FCFF6C305}" type="pres">
      <dgm:prSet presAssocID="{8434886F-7AAB-4594-AAC3-4C434F8BF02A}" presName="Name9" presStyleLbl="parChTrans1D2" presStyleIdx="3" presStyleCnt="9"/>
      <dgm:spPr/>
      <dgm:t>
        <a:bodyPr/>
        <a:lstStyle/>
        <a:p>
          <a:endParaRPr lang="en-US"/>
        </a:p>
      </dgm:t>
    </dgm:pt>
    <dgm:pt modelId="{63BEDAA9-98C0-4F2B-A2DD-D620AF3168B0}" type="pres">
      <dgm:prSet presAssocID="{8434886F-7AAB-4594-AAC3-4C434F8BF02A}" presName="connTx" presStyleLbl="parChTrans1D2" presStyleIdx="3" presStyleCnt="9"/>
      <dgm:spPr/>
      <dgm:t>
        <a:bodyPr/>
        <a:lstStyle/>
        <a:p>
          <a:endParaRPr lang="en-US"/>
        </a:p>
      </dgm:t>
    </dgm:pt>
    <dgm:pt modelId="{42385215-C1C4-49C1-B68A-23BBE92A4C5F}" type="pres">
      <dgm:prSet presAssocID="{631C7713-B955-4559-9F3F-1E54F6E39C5F}" presName="node" presStyleLbl="node1" presStyleIdx="3" presStyleCnt="9" custScaleX="108683">
        <dgm:presLayoutVars>
          <dgm:bulletEnabled val="1"/>
        </dgm:presLayoutVars>
      </dgm:prSet>
      <dgm:spPr/>
      <dgm:t>
        <a:bodyPr/>
        <a:lstStyle/>
        <a:p>
          <a:endParaRPr lang="en-US"/>
        </a:p>
      </dgm:t>
    </dgm:pt>
    <dgm:pt modelId="{4782328E-13E4-4F25-A70A-341039BA6982}" type="pres">
      <dgm:prSet presAssocID="{20734B6A-E769-4051-A1FB-4B3F6A7142C7}" presName="Name9" presStyleLbl="parChTrans1D2" presStyleIdx="4" presStyleCnt="9"/>
      <dgm:spPr/>
      <dgm:t>
        <a:bodyPr/>
        <a:lstStyle/>
        <a:p>
          <a:endParaRPr lang="en-US"/>
        </a:p>
      </dgm:t>
    </dgm:pt>
    <dgm:pt modelId="{88B78C7D-A0BD-4399-8655-1DA2F8130145}" type="pres">
      <dgm:prSet presAssocID="{20734B6A-E769-4051-A1FB-4B3F6A7142C7}" presName="connTx" presStyleLbl="parChTrans1D2" presStyleIdx="4" presStyleCnt="9"/>
      <dgm:spPr/>
      <dgm:t>
        <a:bodyPr/>
        <a:lstStyle/>
        <a:p>
          <a:endParaRPr lang="en-US"/>
        </a:p>
      </dgm:t>
    </dgm:pt>
    <dgm:pt modelId="{7F5E0957-62A5-4565-9146-5E442749C9E1}" type="pres">
      <dgm:prSet presAssocID="{3E4F1403-4180-47CC-AFF6-466E7AEC0E05}" presName="node" presStyleLbl="node1" presStyleIdx="4" presStyleCnt="9" custScaleX="108683">
        <dgm:presLayoutVars>
          <dgm:bulletEnabled val="1"/>
        </dgm:presLayoutVars>
      </dgm:prSet>
      <dgm:spPr/>
      <dgm:t>
        <a:bodyPr/>
        <a:lstStyle/>
        <a:p>
          <a:endParaRPr lang="en-US"/>
        </a:p>
      </dgm:t>
    </dgm:pt>
    <dgm:pt modelId="{9E0C9157-5C39-49AA-B545-6C7FCCBEEE62}" type="pres">
      <dgm:prSet presAssocID="{2F74CEA1-FA57-484F-8F19-2442713FB55C}" presName="Name9" presStyleLbl="parChTrans1D2" presStyleIdx="5" presStyleCnt="9"/>
      <dgm:spPr/>
      <dgm:t>
        <a:bodyPr/>
        <a:lstStyle/>
        <a:p>
          <a:endParaRPr lang="en-US"/>
        </a:p>
      </dgm:t>
    </dgm:pt>
    <dgm:pt modelId="{3365ABFA-3577-4611-992C-3F4D72D95D6B}" type="pres">
      <dgm:prSet presAssocID="{2F74CEA1-FA57-484F-8F19-2442713FB55C}" presName="connTx" presStyleLbl="parChTrans1D2" presStyleIdx="5" presStyleCnt="9"/>
      <dgm:spPr/>
      <dgm:t>
        <a:bodyPr/>
        <a:lstStyle/>
        <a:p>
          <a:endParaRPr lang="en-US"/>
        </a:p>
      </dgm:t>
    </dgm:pt>
    <dgm:pt modelId="{1B4D58F0-ABB9-4919-A0CE-8ED9874AE8B1}" type="pres">
      <dgm:prSet presAssocID="{CB2C27C5-A121-472B-A5B7-F1ED85E11882}" presName="node" presStyleLbl="node1" presStyleIdx="5" presStyleCnt="9" custScaleX="108683">
        <dgm:presLayoutVars>
          <dgm:bulletEnabled val="1"/>
        </dgm:presLayoutVars>
      </dgm:prSet>
      <dgm:spPr/>
      <dgm:t>
        <a:bodyPr/>
        <a:lstStyle/>
        <a:p>
          <a:endParaRPr lang="en-US"/>
        </a:p>
      </dgm:t>
    </dgm:pt>
    <dgm:pt modelId="{EA411FE5-0CA6-4C2D-B9BA-2BBF6C7BCD0E}" type="pres">
      <dgm:prSet presAssocID="{444E2077-4642-4DC2-9041-721D0B1AA051}" presName="Name9" presStyleLbl="parChTrans1D2" presStyleIdx="6" presStyleCnt="9"/>
      <dgm:spPr/>
      <dgm:t>
        <a:bodyPr/>
        <a:lstStyle/>
        <a:p>
          <a:endParaRPr lang="en-US"/>
        </a:p>
      </dgm:t>
    </dgm:pt>
    <dgm:pt modelId="{6A06A560-CD92-42C7-B1DE-5B9ECCDA90C1}" type="pres">
      <dgm:prSet presAssocID="{444E2077-4642-4DC2-9041-721D0B1AA051}" presName="connTx" presStyleLbl="parChTrans1D2" presStyleIdx="6" presStyleCnt="9"/>
      <dgm:spPr/>
      <dgm:t>
        <a:bodyPr/>
        <a:lstStyle/>
        <a:p>
          <a:endParaRPr lang="en-US"/>
        </a:p>
      </dgm:t>
    </dgm:pt>
    <dgm:pt modelId="{2D659F7A-7EE1-46C0-AEBD-004271F148D6}" type="pres">
      <dgm:prSet presAssocID="{AF2E9F7B-47A3-41D5-B286-A115F315DCFA}" presName="node" presStyleLbl="node1" presStyleIdx="6" presStyleCnt="9" custScaleX="108683">
        <dgm:presLayoutVars>
          <dgm:bulletEnabled val="1"/>
        </dgm:presLayoutVars>
      </dgm:prSet>
      <dgm:spPr/>
      <dgm:t>
        <a:bodyPr/>
        <a:lstStyle/>
        <a:p>
          <a:endParaRPr lang="en-US"/>
        </a:p>
      </dgm:t>
    </dgm:pt>
    <dgm:pt modelId="{794B7D0A-2D5D-154B-A100-4E53761D3CAE}" type="pres">
      <dgm:prSet presAssocID="{4DC76003-3595-BC4C-B23B-B9DA7875DAE6}" presName="Name9" presStyleLbl="parChTrans1D2" presStyleIdx="7" presStyleCnt="9"/>
      <dgm:spPr/>
      <dgm:t>
        <a:bodyPr/>
        <a:lstStyle/>
        <a:p>
          <a:endParaRPr lang="en-US"/>
        </a:p>
      </dgm:t>
    </dgm:pt>
    <dgm:pt modelId="{DF6B9A09-82B4-614D-8977-AFAA754AE3AA}" type="pres">
      <dgm:prSet presAssocID="{4DC76003-3595-BC4C-B23B-B9DA7875DAE6}" presName="connTx" presStyleLbl="parChTrans1D2" presStyleIdx="7" presStyleCnt="9"/>
      <dgm:spPr/>
      <dgm:t>
        <a:bodyPr/>
        <a:lstStyle/>
        <a:p>
          <a:endParaRPr lang="en-US"/>
        </a:p>
      </dgm:t>
    </dgm:pt>
    <dgm:pt modelId="{96DB611F-8CD1-374A-9648-98D7B441B1AA}" type="pres">
      <dgm:prSet presAssocID="{06EB52A6-8191-B24B-9FAB-83F3A7263DA0}" presName="node" presStyleLbl="node1" presStyleIdx="7" presStyleCnt="9" custScaleX="108683">
        <dgm:presLayoutVars>
          <dgm:bulletEnabled val="1"/>
        </dgm:presLayoutVars>
      </dgm:prSet>
      <dgm:spPr/>
      <dgm:t>
        <a:bodyPr/>
        <a:lstStyle/>
        <a:p>
          <a:endParaRPr lang="en-US"/>
        </a:p>
      </dgm:t>
    </dgm:pt>
    <dgm:pt modelId="{466566F8-E4CC-4158-A2C2-DE4A6AA8F45F}" type="pres">
      <dgm:prSet presAssocID="{C4CD8307-2129-42B7-96F5-F13204EC3BF7}" presName="Name9" presStyleLbl="parChTrans1D2" presStyleIdx="8" presStyleCnt="9"/>
      <dgm:spPr/>
      <dgm:t>
        <a:bodyPr/>
        <a:lstStyle/>
        <a:p>
          <a:endParaRPr lang="en-US"/>
        </a:p>
      </dgm:t>
    </dgm:pt>
    <dgm:pt modelId="{21D8D4C9-F5AF-4BD8-9DD0-57EDFF58DA68}" type="pres">
      <dgm:prSet presAssocID="{C4CD8307-2129-42B7-96F5-F13204EC3BF7}" presName="connTx" presStyleLbl="parChTrans1D2" presStyleIdx="8" presStyleCnt="9"/>
      <dgm:spPr/>
      <dgm:t>
        <a:bodyPr/>
        <a:lstStyle/>
        <a:p>
          <a:endParaRPr lang="en-US"/>
        </a:p>
      </dgm:t>
    </dgm:pt>
    <dgm:pt modelId="{5DDF0877-A471-4535-A8EA-2609753833B8}" type="pres">
      <dgm:prSet presAssocID="{1D2EC008-8E3D-4707-8F74-0D10F6C16B52}" presName="node" presStyleLbl="node1" presStyleIdx="8" presStyleCnt="9" custScaleX="108683">
        <dgm:presLayoutVars>
          <dgm:bulletEnabled val="1"/>
        </dgm:presLayoutVars>
      </dgm:prSet>
      <dgm:spPr/>
      <dgm:t>
        <a:bodyPr/>
        <a:lstStyle/>
        <a:p>
          <a:endParaRPr lang="en-US"/>
        </a:p>
      </dgm:t>
    </dgm:pt>
  </dgm:ptLst>
  <dgm:cxnLst>
    <dgm:cxn modelId="{FA879C46-AA78-435C-8F26-6CDF15DEEA02}" srcId="{1F477324-22B5-449A-A4F2-B141E1CDF65D}" destId="{AF2E9F7B-47A3-41D5-B286-A115F315DCFA}" srcOrd="6" destOrd="0" parTransId="{444E2077-4642-4DC2-9041-721D0B1AA051}" sibTransId="{9E4474D4-1A23-4E63-AEAB-28C4C718AEAF}"/>
    <dgm:cxn modelId="{C71D1D3E-32A6-B542-A3BF-355703523ACA}" type="presOf" srcId="{259904B1-D029-4B25-9D95-2271C2946CBB}" destId="{37977D0E-F93D-42BE-8BF1-5D43199CEB22}" srcOrd="1" destOrd="0" presId="urn:microsoft.com/office/officeart/2005/8/layout/radial1"/>
    <dgm:cxn modelId="{44F62504-12C2-B54B-B3B1-2DC4186D60E6}" type="presOf" srcId="{4DC76003-3595-BC4C-B23B-B9DA7875DAE6}" destId="{794B7D0A-2D5D-154B-A100-4E53761D3CAE}" srcOrd="0" destOrd="0" presId="urn:microsoft.com/office/officeart/2005/8/layout/radial1"/>
    <dgm:cxn modelId="{D918BFE5-8B23-1141-9FD6-C64CD0362D05}" type="presOf" srcId="{1F477324-22B5-449A-A4F2-B141E1CDF65D}" destId="{60706961-4958-417F-B862-D7B96F5A4844}" srcOrd="0" destOrd="0" presId="urn:microsoft.com/office/officeart/2005/8/layout/radial1"/>
    <dgm:cxn modelId="{87BF4C4A-DE29-6146-B299-EA39CB41292C}" type="presOf" srcId="{20734B6A-E769-4051-A1FB-4B3F6A7142C7}" destId="{4782328E-13E4-4F25-A70A-341039BA6982}" srcOrd="0" destOrd="0" presId="urn:microsoft.com/office/officeart/2005/8/layout/radial1"/>
    <dgm:cxn modelId="{CBA71635-0FFE-4D48-ADD2-69F47AA74F92}" type="presOf" srcId="{8434886F-7AAB-4594-AAC3-4C434F8BF02A}" destId="{63BEDAA9-98C0-4F2B-A2DD-D620AF3168B0}" srcOrd="1" destOrd="0" presId="urn:microsoft.com/office/officeart/2005/8/layout/radial1"/>
    <dgm:cxn modelId="{C06258F9-DBC6-3346-9443-AD56F5453EB0}" type="presOf" srcId="{444E2077-4642-4DC2-9041-721D0B1AA051}" destId="{EA411FE5-0CA6-4C2D-B9BA-2BBF6C7BCD0E}" srcOrd="0" destOrd="0" presId="urn:microsoft.com/office/officeart/2005/8/layout/radial1"/>
    <dgm:cxn modelId="{E5F95D78-DB4C-C442-A3EE-96F53F12A3FD}" type="presOf" srcId="{B8391D16-D2C8-417A-9F15-8C70346C19C6}" destId="{58A1AAF7-C460-40AB-878C-19CD58F84873}" srcOrd="1" destOrd="0" presId="urn:microsoft.com/office/officeart/2005/8/layout/radial1"/>
    <dgm:cxn modelId="{5A2C964B-D67A-B040-9A00-5C2D2F40A1A9}" type="presOf" srcId="{0772B08B-C9A6-D944-8675-EF5E14C774F4}" destId="{2579F8DA-A121-8C4C-9A5A-4082C6B1213B}" srcOrd="0" destOrd="0" presId="urn:microsoft.com/office/officeart/2005/8/layout/radial1"/>
    <dgm:cxn modelId="{91B042D7-6029-4D6F-BEB4-D2FA0BE82EE5}" srcId="{1F477324-22B5-449A-A4F2-B141E1CDF65D}" destId="{E54E2111-FD8A-4650-BF4F-6046920A150C}" srcOrd="1" destOrd="0" parTransId="{259904B1-D029-4B25-9D95-2271C2946CBB}" sibTransId="{DD4698FF-D090-41F4-9486-56B9D4BAFCE6}"/>
    <dgm:cxn modelId="{A245C7D7-7BC6-2542-B98D-0F86B8BEAF55}" type="presOf" srcId="{C4CD8307-2129-42B7-96F5-F13204EC3BF7}" destId="{21D8D4C9-F5AF-4BD8-9DD0-57EDFF58DA68}" srcOrd="1" destOrd="0" presId="urn:microsoft.com/office/officeart/2005/8/layout/radial1"/>
    <dgm:cxn modelId="{8E553877-55F4-594B-956C-4FC8F00348F6}" type="presOf" srcId="{259904B1-D029-4B25-9D95-2271C2946CBB}" destId="{690A8DD9-75C3-4BB3-8D31-12F4339C4595}" srcOrd="0" destOrd="0" presId="urn:microsoft.com/office/officeart/2005/8/layout/radial1"/>
    <dgm:cxn modelId="{F037B7C5-53C2-4CDC-972C-1BED9F4503C2}" srcId="{791AFA15-A1C4-440E-948F-B71E042A69D0}" destId="{1F477324-22B5-449A-A4F2-B141E1CDF65D}" srcOrd="0" destOrd="0" parTransId="{BF1F7AA1-44C8-4F68-A381-EC1E24618BE2}" sibTransId="{8119F216-FF9C-4670-9284-671BBC5354D7}"/>
    <dgm:cxn modelId="{0D25C698-97D5-FB41-9A5A-D36BD8E75886}" type="presOf" srcId="{8434886F-7AAB-4594-AAC3-4C434F8BF02A}" destId="{D224818D-DBC8-4AA8-BED4-420FCFF6C305}" srcOrd="0" destOrd="0" presId="urn:microsoft.com/office/officeart/2005/8/layout/radial1"/>
    <dgm:cxn modelId="{A6F71F80-8396-4F16-B9D8-19D357AE77AC}" srcId="{1F477324-22B5-449A-A4F2-B141E1CDF65D}" destId="{1D2EC008-8E3D-4707-8F74-0D10F6C16B52}" srcOrd="8" destOrd="0" parTransId="{C4CD8307-2129-42B7-96F5-F13204EC3BF7}" sibTransId="{77581A58-4863-4681-9F3F-3FBEA6D5F363}"/>
    <dgm:cxn modelId="{691D033A-E0B0-5948-ACDD-980D469AD563}" type="presOf" srcId="{E54E2111-FD8A-4650-BF4F-6046920A150C}" destId="{63D8D518-4F21-49FB-896F-A616CE27AF7D}" srcOrd="0" destOrd="0" presId="urn:microsoft.com/office/officeart/2005/8/layout/radial1"/>
    <dgm:cxn modelId="{C1126B7F-9D6A-5148-A64C-CC3C5564B82D}" type="presOf" srcId="{4DC76003-3595-BC4C-B23B-B9DA7875DAE6}" destId="{DF6B9A09-82B4-614D-8977-AFAA754AE3AA}" srcOrd="1" destOrd="0" presId="urn:microsoft.com/office/officeart/2005/8/layout/radial1"/>
    <dgm:cxn modelId="{6BFA8C65-1D31-4F4E-A023-F115B434A323}" type="presOf" srcId="{20734B6A-E769-4051-A1FB-4B3F6A7142C7}" destId="{88B78C7D-A0BD-4399-8655-1DA2F8130145}" srcOrd="1" destOrd="0" presId="urn:microsoft.com/office/officeart/2005/8/layout/radial1"/>
    <dgm:cxn modelId="{4D335D33-D516-4E45-8250-5D4FEA763C19}" type="presOf" srcId="{CB2C27C5-A121-472B-A5B7-F1ED85E11882}" destId="{1B4D58F0-ABB9-4919-A0CE-8ED9874AE8B1}" srcOrd="0" destOrd="0" presId="urn:microsoft.com/office/officeart/2005/8/layout/radial1"/>
    <dgm:cxn modelId="{B6A0CA4C-C8A4-0F4D-8380-7B487A07738C}" type="presOf" srcId="{C4CD8307-2129-42B7-96F5-F13204EC3BF7}" destId="{466566F8-E4CC-4158-A2C2-DE4A6AA8F45F}" srcOrd="0" destOrd="0" presId="urn:microsoft.com/office/officeart/2005/8/layout/radial1"/>
    <dgm:cxn modelId="{A2EFF1A3-990C-4D45-9B01-CE4DED196675}" type="presOf" srcId="{AF2E9F7B-47A3-41D5-B286-A115F315DCFA}" destId="{2D659F7A-7EE1-46C0-AEBD-004271F148D6}" srcOrd="0" destOrd="0" presId="urn:microsoft.com/office/officeart/2005/8/layout/radial1"/>
    <dgm:cxn modelId="{87DC6276-4C95-40F5-B46C-109121909FF7}" srcId="{1F477324-22B5-449A-A4F2-B141E1CDF65D}" destId="{631C7713-B955-4559-9F3F-1E54F6E39C5F}" srcOrd="3" destOrd="0" parTransId="{8434886F-7AAB-4594-AAC3-4C434F8BF02A}" sibTransId="{19D3A41D-167C-4BBA-8555-E86301B1B937}"/>
    <dgm:cxn modelId="{746960A9-6C80-C041-9774-6DB01E6BC7A7}" type="presOf" srcId="{19ED5769-492F-4C68-AFF8-687C88BA1F5A}" destId="{59402EEA-7D0B-48FA-A5B5-A125B169086F}" srcOrd="0" destOrd="0" presId="urn:microsoft.com/office/officeart/2005/8/layout/radial1"/>
    <dgm:cxn modelId="{E2C9F90F-F55B-4E46-84A1-27FD5173DCCF}" srcId="{1F477324-22B5-449A-A4F2-B141E1CDF65D}" destId="{CB2C27C5-A121-472B-A5B7-F1ED85E11882}" srcOrd="5" destOrd="0" parTransId="{2F74CEA1-FA57-484F-8F19-2442713FB55C}" sibTransId="{02C2E712-4709-4C66-BC76-341AA120003B}"/>
    <dgm:cxn modelId="{C89640AA-1053-A94B-9AF2-068CF23A0FFD}" type="presOf" srcId="{B8391D16-D2C8-417A-9F15-8C70346C19C6}" destId="{BFF4E4CE-1C78-485F-A44C-E9743DE95E0B}" srcOrd="0" destOrd="0" presId="urn:microsoft.com/office/officeart/2005/8/layout/radial1"/>
    <dgm:cxn modelId="{29D6DC9F-47D4-134A-8D0C-3C9A1876C889}" type="presOf" srcId="{631C7713-B955-4559-9F3F-1E54F6E39C5F}" destId="{42385215-C1C4-49C1-B68A-23BBE92A4C5F}" srcOrd="0" destOrd="0" presId="urn:microsoft.com/office/officeart/2005/8/layout/radial1"/>
    <dgm:cxn modelId="{16A0F523-009A-A84E-95FA-7D2A4BE6AE76}" type="presOf" srcId="{3E4F1403-4180-47CC-AFF6-466E7AEC0E05}" destId="{7F5E0957-62A5-4565-9146-5E442749C9E1}" srcOrd="0" destOrd="0" presId="urn:microsoft.com/office/officeart/2005/8/layout/radial1"/>
    <dgm:cxn modelId="{705B04D4-7C92-964B-B59C-0FD807BBF4FF}" srcId="{1F477324-22B5-449A-A4F2-B141E1CDF65D}" destId="{0772B08B-C9A6-D944-8675-EF5E14C774F4}" srcOrd="2" destOrd="0" parTransId="{975FE8EA-5E09-FF42-A411-DE10775D085A}" sibTransId="{8E71C32B-5044-BB4D-AB3C-1FE3021CBCE4}"/>
    <dgm:cxn modelId="{239660BB-11EA-764E-83DE-7DA0807E0EF1}" type="presOf" srcId="{975FE8EA-5E09-FF42-A411-DE10775D085A}" destId="{71825908-CF30-8943-9EBB-9F907681376E}" srcOrd="1" destOrd="0" presId="urn:microsoft.com/office/officeart/2005/8/layout/radial1"/>
    <dgm:cxn modelId="{B05B4D2C-C99F-504D-A7F3-414E8020D125}" type="presOf" srcId="{791AFA15-A1C4-440E-948F-B71E042A69D0}" destId="{2DA6D481-082C-4D3E-B554-CE76AF2D8FA6}" srcOrd="0" destOrd="0" presId="urn:microsoft.com/office/officeart/2005/8/layout/radial1"/>
    <dgm:cxn modelId="{B0B2EA62-9B2D-4414-9FBA-FAC1F1E2B24A}" srcId="{1F477324-22B5-449A-A4F2-B141E1CDF65D}" destId="{3E4F1403-4180-47CC-AFF6-466E7AEC0E05}" srcOrd="4" destOrd="0" parTransId="{20734B6A-E769-4051-A1FB-4B3F6A7142C7}" sibTransId="{E5069B3A-ABA3-4024-AA82-55D49A83D311}"/>
    <dgm:cxn modelId="{AA4CF3AB-8BAC-4844-92A9-11341CD0070C}" type="presOf" srcId="{2F74CEA1-FA57-484F-8F19-2442713FB55C}" destId="{9E0C9157-5C39-49AA-B545-6C7FCCBEEE62}" srcOrd="0" destOrd="0" presId="urn:microsoft.com/office/officeart/2005/8/layout/radial1"/>
    <dgm:cxn modelId="{B8571A30-D3EF-4FF5-94DC-4F35039A8CDB}" srcId="{1F477324-22B5-449A-A4F2-B141E1CDF65D}" destId="{19ED5769-492F-4C68-AFF8-687C88BA1F5A}" srcOrd="0" destOrd="0" parTransId="{B8391D16-D2C8-417A-9F15-8C70346C19C6}" sibTransId="{DB556DCA-8BD2-402F-AE71-80C0BAC49C31}"/>
    <dgm:cxn modelId="{34DEAC65-0C4C-0143-8031-F15753761BE5}" type="presOf" srcId="{975FE8EA-5E09-FF42-A411-DE10775D085A}" destId="{3B5AA98A-E096-C24A-8BF7-11ECC5894906}" srcOrd="0" destOrd="0" presId="urn:microsoft.com/office/officeart/2005/8/layout/radial1"/>
    <dgm:cxn modelId="{F68124B9-7CFA-CD4F-88C7-22C649BAC4F9}" srcId="{1F477324-22B5-449A-A4F2-B141E1CDF65D}" destId="{06EB52A6-8191-B24B-9FAB-83F3A7263DA0}" srcOrd="7" destOrd="0" parTransId="{4DC76003-3595-BC4C-B23B-B9DA7875DAE6}" sibTransId="{7944F2CF-47E2-9F40-882F-15C96B79C28F}"/>
    <dgm:cxn modelId="{8177FA92-1AFE-B54B-BA3B-BAC828D83944}" type="presOf" srcId="{06EB52A6-8191-B24B-9FAB-83F3A7263DA0}" destId="{96DB611F-8CD1-374A-9648-98D7B441B1AA}" srcOrd="0" destOrd="0" presId="urn:microsoft.com/office/officeart/2005/8/layout/radial1"/>
    <dgm:cxn modelId="{21820B56-7BC3-1047-8C83-EB5714F909AE}" type="presOf" srcId="{444E2077-4642-4DC2-9041-721D0B1AA051}" destId="{6A06A560-CD92-42C7-B1DE-5B9ECCDA90C1}" srcOrd="1" destOrd="0" presId="urn:microsoft.com/office/officeart/2005/8/layout/radial1"/>
    <dgm:cxn modelId="{382D0B2F-498D-E94F-8087-32CE78BCED58}" type="presOf" srcId="{1D2EC008-8E3D-4707-8F74-0D10F6C16B52}" destId="{5DDF0877-A471-4535-A8EA-2609753833B8}" srcOrd="0" destOrd="0" presId="urn:microsoft.com/office/officeart/2005/8/layout/radial1"/>
    <dgm:cxn modelId="{53BDA2A3-F079-3F43-AFDF-601B4AE19B04}" type="presOf" srcId="{2F74CEA1-FA57-484F-8F19-2442713FB55C}" destId="{3365ABFA-3577-4611-992C-3F4D72D95D6B}" srcOrd="1" destOrd="0" presId="urn:microsoft.com/office/officeart/2005/8/layout/radial1"/>
    <dgm:cxn modelId="{347D15E0-D679-774D-829F-5B59DA76D867}" type="presParOf" srcId="{2DA6D481-082C-4D3E-B554-CE76AF2D8FA6}" destId="{60706961-4958-417F-B862-D7B96F5A4844}" srcOrd="0" destOrd="0" presId="urn:microsoft.com/office/officeart/2005/8/layout/radial1"/>
    <dgm:cxn modelId="{567B370C-FD43-9B40-A859-2E091D5441DE}" type="presParOf" srcId="{2DA6D481-082C-4D3E-B554-CE76AF2D8FA6}" destId="{BFF4E4CE-1C78-485F-A44C-E9743DE95E0B}" srcOrd="1" destOrd="0" presId="urn:microsoft.com/office/officeart/2005/8/layout/radial1"/>
    <dgm:cxn modelId="{4275EF93-4FC7-344D-A51C-5FDF53BA1AA6}" type="presParOf" srcId="{BFF4E4CE-1C78-485F-A44C-E9743DE95E0B}" destId="{58A1AAF7-C460-40AB-878C-19CD58F84873}" srcOrd="0" destOrd="0" presId="urn:microsoft.com/office/officeart/2005/8/layout/radial1"/>
    <dgm:cxn modelId="{DE597D9F-FED4-D547-AF3D-359AE7D60F2E}" type="presParOf" srcId="{2DA6D481-082C-4D3E-B554-CE76AF2D8FA6}" destId="{59402EEA-7D0B-48FA-A5B5-A125B169086F}" srcOrd="2" destOrd="0" presId="urn:microsoft.com/office/officeart/2005/8/layout/radial1"/>
    <dgm:cxn modelId="{21BD68AE-58D3-734E-8B1E-FE6FA88877B0}" type="presParOf" srcId="{2DA6D481-082C-4D3E-B554-CE76AF2D8FA6}" destId="{690A8DD9-75C3-4BB3-8D31-12F4339C4595}" srcOrd="3" destOrd="0" presId="urn:microsoft.com/office/officeart/2005/8/layout/radial1"/>
    <dgm:cxn modelId="{7CEE8CCA-FDF3-F641-9E8E-F2CC708530FF}" type="presParOf" srcId="{690A8DD9-75C3-4BB3-8D31-12F4339C4595}" destId="{37977D0E-F93D-42BE-8BF1-5D43199CEB22}" srcOrd="0" destOrd="0" presId="urn:microsoft.com/office/officeart/2005/8/layout/radial1"/>
    <dgm:cxn modelId="{A6E73294-F849-0F4C-A31A-92F74BC596E6}" type="presParOf" srcId="{2DA6D481-082C-4D3E-B554-CE76AF2D8FA6}" destId="{63D8D518-4F21-49FB-896F-A616CE27AF7D}" srcOrd="4" destOrd="0" presId="urn:microsoft.com/office/officeart/2005/8/layout/radial1"/>
    <dgm:cxn modelId="{D4014D71-DB86-B44E-B148-AF276EFB009F}" type="presParOf" srcId="{2DA6D481-082C-4D3E-B554-CE76AF2D8FA6}" destId="{3B5AA98A-E096-C24A-8BF7-11ECC5894906}" srcOrd="5" destOrd="0" presId="urn:microsoft.com/office/officeart/2005/8/layout/radial1"/>
    <dgm:cxn modelId="{CE689AF5-3636-6C4F-8BEC-CCD71D567382}" type="presParOf" srcId="{3B5AA98A-E096-C24A-8BF7-11ECC5894906}" destId="{71825908-CF30-8943-9EBB-9F907681376E}" srcOrd="0" destOrd="0" presId="urn:microsoft.com/office/officeart/2005/8/layout/radial1"/>
    <dgm:cxn modelId="{D538519F-131A-8642-A627-D927CBFAA22F}" type="presParOf" srcId="{2DA6D481-082C-4D3E-B554-CE76AF2D8FA6}" destId="{2579F8DA-A121-8C4C-9A5A-4082C6B1213B}" srcOrd="6" destOrd="0" presId="urn:microsoft.com/office/officeart/2005/8/layout/radial1"/>
    <dgm:cxn modelId="{C217DFBD-BAA5-2D4E-B8B6-10FB27DC50C1}" type="presParOf" srcId="{2DA6D481-082C-4D3E-B554-CE76AF2D8FA6}" destId="{D224818D-DBC8-4AA8-BED4-420FCFF6C305}" srcOrd="7" destOrd="0" presId="urn:microsoft.com/office/officeart/2005/8/layout/radial1"/>
    <dgm:cxn modelId="{A4BB29FD-A6FE-5348-9CB8-F43CB0F5D382}" type="presParOf" srcId="{D224818D-DBC8-4AA8-BED4-420FCFF6C305}" destId="{63BEDAA9-98C0-4F2B-A2DD-D620AF3168B0}" srcOrd="0" destOrd="0" presId="urn:microsoft.com/office/officeart/2005/8/layout/radial1"/>
    <dgm:cxn modelId="{156E0189-508A-ED49-A287-286409FBF1AE}" type="presParOf" srcId="{2DA6D481-082C-4D3E-B554-CE76AF2D8FA6}" destId="{42385215-C1C4-49C1-B68A-23BBE92A4C5F}" srcOrd="8" destOrd="0" presId="urn:microsoft.com/office/officeart/2005/8/layout/radial1"/>
    <dgm:cxn modelId="{D6B8B1AF-AC6B-5E4A-B8B2-E29C01691CE4}" type="presParOf" srcId="{2DA6D481-082C-4D3E-B554-CE76AF2D8FA6}" destId="{4782328E-13E4-4F25-A70A-341039BA6982}" srcOrd="9" destOrd="0" presId="urn:microsoft.com/office/officeart/2005/8/layout/radial1"/>
    <dgm:cxn modelId="{E9A7C4F8-A0CC-124D-AFD8-B927CB913183}" type="presParOf" srcId="{4782328E-13E4-4F25-A70A-341039BA6982}" destId="{88B78C7D-A0BD-4399-8655-1DA2F8130145}" srcOrd="0" destOrd="0" presId="urn:microsoft.com/office/officeart/2005/8/layout/radial1"/>
    <dgm:cxn modelId="{16B1CB12-651D-3B4D-ABEB-459577CC3019}" type="presParOf" srcId="{2DA6D481-082C-4D3E-B554-CE76AF2D8FA6}" destId="{7F5E0957-62A5-4565-9146-5E442749C9E1}" srcOrd="10" destOrd="0" presId="urn:microsoft.com/office/officeart/2005/8/layout/radial1"/>
    <dgm:cxn modelId="{7588F933-080E-0143-8DEA-DAC6B512B2B0}" type="presParOf" srcId="{2DA6D481-082C-4D3E-B554-CE76AF2D8FA6}" destId="{9E0C9157-5C39-49AA-B545-6C7FCCBEEE62}" srcOrd="11" destOrd="0" presId="urn:microsoft.com/office/officeart/2005/8/layout/radial1"/>
    <dgm:cxn modelId="{5CA7E9A7-7FE3-864E-A7BF-806113E0467C}" type="presParOf" srcId="{9E0C9157-5C39-49AA-B545-6C7FCCBEEE62}" destId="{3365ABFA-3577-4611-992C-3F4D72D95D6B}" srcOrd="0" destOrd="0" presId="urn:microsoft.com/office/officeart/2005/8/layout/radial1"/>
    <dgm:cxn modelId="{039C1163-6F90-E346-928A-0463740AC432}" type="presParOf" srcId="{2DA6D481-082C-4D3E-B554-CE76AF2D8FA6}" destId="{1B4D58F0-ABB9-4919-A0CE-8ED9874AE8B1}" srcOrd="12" destOrd="0" presId="urn:microsoft.com/office/officeart/2005/8/layout/radial1"/>
    <dgm:cxn modelId="{EDDA2193-E483-7D43-96C1-FED3C21028A0}" type="presParOf" srcId="{2DA6D481-082C-4D3E-B554-CE76AF2D8FA6}" destId="{EA411FE5-0CA6-4C2D-B9BA-2BBF6C7BCD0E}" srcOrd="13" destOrd="0" presId="urn:microsoft.com/office/officeart/2005/8/layout/radial1"/>
    <dgm:cxn modelId="{A4A721BD-6D98-384B-B551-E9B26F15AE4E}" type="presParOf" srcId="{EA411FE5-0CA6-4C2D-B9BA-2BBF6C7BCD0E}" destId="{6A06A560-CD92-42C7-B1DE-5B9ECCDA90C1}" srcOrd="0" destOrd="0" presId="urn:microsoft.com/office/officeart/2005/8/layout/radial1"/>
    <dgm:cxn modelId="{DF72A468-1E39-6A46-8F77-3F9319BFBECE}" type="presParOf" srcId="{2DA6D481-082C-4D3E-B554-CE76AF2D8FA6}" destId="{2D659F7A-7EE1-46C0-AEBD-004271F148D6}" srcOrd="14" destOrd="0" presId="urn:microsoft.com/office/officeart/2005/8/layout/radial1"/>
    <dgm:cxn modelId="{AD787BB6-ADF1-F74D-AD32-326A40C9EC7F}" type="presParOf" srcId="{2DA6D481-082C-4D3E-B554-CE76AF2D8FA6}" destId="{794B7D0A-2D5D-154B-A100-4E53761D3CAE}" srcOrd="15" destOrd="0" presId="urn:microsoft.com/office/officeart/2005/8/layout/radial1"/>
    <dgm:cxn modelId="{452EDBB7-0220-F649-98E4-E5C0C488F3BE}" type="presParOf" srcId="{794B7D0A-2D5D-154B-A100-4E53761D3CAE}" destId="{DF6B9A09-82B4-614D-8977-AFAA754AE3AA}" srcOrd="0" destOrd="0" presId="urn:microsoft.com/office/officeart/2005/8/layout/radial1"/>
    <dgm:cxn modelId="{BBAF9AA8-6426-C24D-BC20-321AF5B9055B}" type="presParOf" srcId="{2DA6D481-082C-4D3E-B554-CE76AF2D8FA6}" destId="{96DB611F-8CD1-374A-9648-98D7B441B1AA}" srcOrd="16" destOrd="0" presId="urn:microsoft.com/office/officeart/2005/8/layout/radial1"/>
    <dgm:cxn modelId="{7A640358-456B-FE4E-9124-83628846E1BE}" type="presParOf" srcId="{2DA6D481-082C-4D3E-B554-CE76AF2D8FA6}" destId="{466566F8-E4CC-4158-A2C2-DE4A6AA8F45F}" srcOrd="17" destOrd="0" presId="urn:microsoft.com/office/officeart/2005/8/layout/radial1"/>
    <dgm:cxn modelId="{4B8EB259-0646-844D-B3BE-71154CC480F4}" type="presParOf" srcId="{466566F8-E4CC-4158-A2C2-DE4A6AA8F45F}" destId="{21D8D4C9-F5AF-4BD8-9DD0-57EDFF58DA68}" srcOrd="0" destOrd="0" presId="urn:microsoft.com/office/officeart/2005/8/layout/radial1"/>
    <dgm:cxn modelId="{E74D6501-E337-0E4F-9F65-6EE188E9D55F}" type="presParOf" srcId="{2DA6D481-082C-4D3E-B554-CE76AF2D8FA6}" destId="{5DDF0877-A471-4535-A8EA-2609753833B8}" srcOrd="18"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2F3CD-65F6-0045-9BCD-111D45104CAB}" type="datetimeFigureOut">
              <a:rPr lang="en-US" smtClean="0"/>
              <a:t>2/26/15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7D3D88-6959-9546-82A5-53286AD10C83}" type="slidenum">
              <a:rPr lang="en-US" smtClean="0"/>
              <a:t>‹#›</a:t>
            </a:fld>
            <a:endParaRPr lang="en-US"/>
          </a:p>
        </p:txBody>
      </p:sp>
    </p:spTree>
    <p:extLst>
      <p:ext uri="{BB962C8B-B14F-4D97-AF65-F5344CB8AC3E}">
        <p14:creationId xmlns:p14="http://schemas.microsoft.com/office/powerpoint/2010/main" val="2980878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55007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43529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55007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815BC-4A85-AD43-AB0E-2CB55504D260}"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188992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55007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55007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55007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smtClean="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smtClean="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smtClean="0"/>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smtClean="0"/>
              <a:t>Click to edit Master title style</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fld id="{BE36FE68-2AD8-4595-9D74-3BDF57B3FD14}" type="slidenum">
              <a:rPr lang="en-US" altLang="en-US"/>
              <a:pPr/>
              <a:t>‹#›</a:t>
            </a:fld>
            <a:endParaRPr lang="en-US" altLang="en-US"/>
          </a:p>
        </p:txBody>
      </p:sp>
    </p:spTree>
    <p:extLst>
      <p:ext uri="{BB962C8B-B14F-4D97-AF65-F5344CB8AC3E}">
        <p14:creationId xmlns:p14="http://schemas.microsoft.com/office/powerpoint/2010/main" val="171239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CA65374B-3A6D-483E-B078-3E7CE0751647}" type="slidenum">
              <a:rPr lang="en-US" altLang="en-US"/>
              <a:pPr/>
              <a:t>‹#›</a:t>
            </a:fld>
            <a:endParaRPr lang="en-US" altLang="en-US"/>
          </a:p>
        </p:txBody>
      </p:sp>
    </p:spTree>
    <p:extLst>
      <p:ext uri="{BB962C8B-B14F-4D97-AF65-F5344CB8AC3E}">
        <p14:creationId xmlns:p14="http://schemas.microsoft.com/office/powerpoint/2010/main" val="39193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D38C756B-DFFD-4570-BAAC-20EDBA610FA4}" type="slidenum">
              <a:rPr lang="en-US" altLang="en-US"/>
              <a:pPr/>
              <a:t>‹#›</a:t>
            </a:fld>
            <a:endParaRPr lang="en-US" altLang="en-US"/>
          </a:p>
        </p:txBody>
      </p:sp>
    </p:spTree>
    <p:extLst>
      <p:ext uri="{BB962C8B-B14F-4D97-AF65-F5344CB8AC3E}">
        <p14:creationId xmlns:p14="http://schemas.microsoft.com/office/powerpoint/2010/main" val="3527854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3AFC1489-931A-4471-BD6F-D2E7D63EFCF7}" type="slidenum">
              <a:rPr lang="en-US" altLang="en-US"/>
              <a:pPr/>
              <a:t>‹#›</a:t>
            </a:fld>
            <a:endParaRPr lang="en-US" altLang="en-US"/>
          </a:p>
        </p:txBody>
      </p:sp>
    </p:spTree>
    <p:extLst>
      <p:ext uri="{BB962C8B-B14F-4D97-AF65-F5344CB8AC3E}">
        <p14:creationId xmlns:p14="http://schemas.microsoft.com/office/powerpoint/2010/main" val="118076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p>
        </p:txBody>
      </p:sp>
      <p:sp>
        <p:nvSpPr>
          <p:cNvPr id="8" name="Rectangle 14"/>
          <p:cNvSpPr>
            <a:spLocks noGrp="1" noChangeArrowheads="1"/>
          </p:cNvSpPr>
          <p:nvPr>
            <p:ph type="sldNum" sz="quarter" idx="12"/>
          </p:nvPr>
        </p:nvSpPr>
        <p:spPr>
          <a:ln/>
        </p:spPr>
        <p:txBody>
          <a:bodyPr/>
          <a:lstStyle>
            <a:lvl1pPr>
              <a:defRPr/>
            </a:lvl1pPr>
          </a:lstStyle>
          <a:p>
            <a:fld id="{ED1CBF1F-8758-4E9B-8E4B-FFEA8BBBCF15}" type="slidenum">
              <a:rPr lang="en-US" altLang="en-US"/>
              <a:pPr/>
              <a:t>‹#›</a:t>
            </a:fld>
            <a:endParaRPr lang="en-US" altLang="en-US"/>
          </a:p>
        </p:txBody>
      </p:sp>
    </p:spTree>
    <p:extLst>
      <p:ext uri="{BB962C8B-B14F-4D97-AF65-F5344CB8AC3E}">
        <p14:creationId xmlns:p14="http://schemas.microsoft.com/office/powerpoint/2010/main" val="4265960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8458200" cy="6858000"/>
          </a:xfrm>
          <a:prstGeom prst="rect">
            <a:avLst/>
          </a:prstGeom>
        </p:spPr>
      </p:pic>
      <p:sp>
        <p:nvSpPr>
          <p:cNvPr id="11" name="Text Placeholder 10"/>
          <p:cNvSpPr>
            <a:spLocks noGrp="1"/>
          </p:cNvSpPr>
          <p:nvPr>
            <p:ph type="body" sz="quarter" idx="14" hasCustomPrompt="1"/>
          </p:nvPr>
        </p:nvSpPr>
        <p:spPr>
          <a:xfrm>
            <a:off x="2950957" y="1191150"/>
            <a:ext cx="4937760" cy="983431"/>
          </a:xfrm>
          <a:solidFill>
            <a:schemeClr val="tx1">
              <a:lumMod val="95000"/>
              <a:lumOff val="5000"/>
              <a:alpha val="64000"/>
            </a:schemeClr>
          </a:solidFill>
          <a:ln w="38100" cmpd="dbl">
            <a:noFill/>
          </a:ln>
        </p:spPr>
        <p:txBody>
          <a:bodyPr tIns="137160" anchor="ctr" anchorCtr="0">
            <a:normAutofit/>
          </a:bodyPr>
          <a:lstStyle>
            <a:lvl1pPr algn="ctr">
              <a:buNone/>
              <a:defRPr sz="3200" b="1" baseline="0">
                <a:solidFill>
                  <a:schemeClr val="bg1"/>
                </a:solidFill>
              </a:defRPr>
            </a:lvl1pPr>
          </a:lstStyle>
          <a:p>
            <a:pPr lvl="0"/>
            <a:r>
              <a:rPr lang="en-US" dirty="0" smtClean="0"/>
              <a:t>Click to add Master title</a:t>
            </a:r>
            <a:endParaRPr lang="en-US" dirty="0"/>
          </a:p>
        </p:txBody>
      </p:sp>
      <p:sp>
        <p:nvSpPr>
          <p:cNvPr id="7" name="Rectangle 6"/>
          <p:cNvSpPr/>
          <p:nvPr userDrawn="1"/>
        </p:nvSpPr>
        <p:spPr>
          <a:xfrm>
            <a:off x="290697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Tree>
    <p:extLst>
      <p:ext uri="{BB962C8B-B14F-4D97-AF65-F5344CB8AC3E}">
        <p14:creationId xmlns:p14="http://schemas.microsoft.com/office/powerpoint/2010/main" val="3255115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10"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11"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2269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lbum Section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2"/>
          <p:cNvSpPr>
            <a:spLocks noGrp="1"/>
          </p:cNvSpPr>
          <p:nvPr>
            <p:ph type="title" hasCustomPrompt="1"/>
          </p:nvPr>
        </p:nvSpPr>
        <p:spPr>
          <a:xfrm>
            <a:off x="457200" y="3390900"/>
            <a:ext cx="7781730" cy="990600"/>
          </a:xfrm>
        </p:spPr>
        <p:txBody>
          <a:bodyPr vert="horz" bIns="0" anchor="b" anchorCtr="0">
            <a:normAutofit/>
          </a:bodyPr>
          <a:lstStyle>
            <a:lvl1pPr>
              <a:defRPr sz="4400" b="1" baseline="0">
                <a:solidFill>
                  <a:srgbClr val="FC7500"/>
                </a:solidFill>
              </a:defRPr>
            </a:lvl1pPr>
            <a:extLst/>
          </a:lstStyle>
          <a:p>
            <a:r>
              <a:rPr lang="en-US" dirty="0" smtClean="0"/>
              <a:t>Click to add section title</a:t>
            </a:r>
            <a:endParaRPr lang="en-US" dirty="0"/>
          </a:p>
        </p:txBody>
      </p:sp>
      <p:sp>
        <p:nvSpPr>
          <p:cNvPr id="9" name="Rectangle 11"/>
          <p:cNvSpPr>
            <a:spLocks noGrp="1"/>
          </p:cNvSpPr>
          <p:nvPr>
            <p:ph type="body" sz="quarter" idx="14" hasCustomPrompt="1"/>
          </p:nvPr>
        </p:nvSpPr>
        <p:spPr>
          <a:xfrm>
            <a:off x="457200" y="4572000"/>
            <a:ext cx="7772400" cy="838200"/>
          </a:xfrm>
        </p:spPr>
        <p:txBody>
          <a:bodyPr vert="horz" tIns="0"/>
          <a:lstStyle>
            <a:lvl1pPr algn="ctr">
              <a:buFontTx/>
              <a:buNone/>
              <a:defRPr sz="1800">
                <a:solidFill>
                  <a:schemeClr val="tx1">
                    <a:lumMod val="75000"/>
                    <a:lumOff val="25000"/>
                  </a:schemeClr>
                </a:solidFill>
              </a:defRPr>
            </a:lvl1pPr>
            <a:extLst/>
          </a:lstStyle>
          <a:p>
            <a:pPr lvl="0"/>
            <a:r>
              <a:rPr lang="en-US" dirty="0" smtClean="0"/>
              <a:t>Click to add subtitle</a:t>
            </a:r>
            <a:endParaRPr lang="en-US" dirty="0"/>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algn="ctr">
              <a:buFontTx/>
              <a:buNone/>
            </a:pPr>
            <a:r>
              <a:rPr lang="en-US" sz="2000" smtClean="0"/>
              <a:t>Drag picture to placeholder or click icon to add</a:t>
            </a:r>
            <a:endParaRPr lang="en-US" sz="200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en-US" sz="2000" smtClean="0"/>
              <a:t>Drag picture to placeholder or click icon to add</a:t>
            </a:r>
            <a:endParaRPr lang="en-US" sz="200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en-US" sz="2000" smtClean="0"/>
              <a:t>Drag picture to placeholder or click icon to add</a:t>
            </a:r>
            <a:endParaRPr lang="en-US" sz="2000" dirty="0"/>
          </a:p>
        </p:txBody>
      </p:sp>
      <p:sp>
        <p:nvSpPr>
          <p:cNvPr id="18"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19" name="Footer Placeholder 4"/>
          <p:cNvSpPr>
            <a:spLocks noGrp="1"/>
          </p:cNvSpPr>
          <p:nvPr>
            <p:ph type="ftr" sz="quarter" idx="17"/>
          </p:nvPr>
        </p:nvSpPr>
        <p:spPr>
          <a:xfrm>
            <a:off x="2971800" y="6553200"/>
            <a:ext cx="2895600" cy="304800"/>
          </a:xfrm>
        </p:spPr>
        <p:txBody>
          <a:bodyPr/>
          <a:lstStyle/>
          <a:p>
            <a:endParaRPr lang="en-US">
              <a:solidFill>
                <a:prstClr val="black">
                  <a:tint val="75000"/>
                </a:prstClr>
              </a:solidFill>
              <a:latin typeface="Calibri"/>
            </a:endParaRPr>
          </a:p>
        </p:txBody>
      </p:sp>
      <p:sp>
        <p:nvSpPr>
          <p:cNvPr id="20"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1" name="Rectangle 20"/>
          <p:cNvSpPr/>
          <p:nvPr userDrawn="1"/>
        </p:nvSpPr>
        <p:spPr>
          <a:xfrm>
            <a:off x="8524568" y="0"/>
            <a:ext cx="540774"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22" name="Straight Connector 21"/>
          <p:cNvCxnSpPr/>
          <p:nvPr userDrawn="1"/>
        </p:nvCxnSpPr>
        <p:spPr>
          <a:xfrm rot="5400000">
            <a:off x="5693734"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880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9"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10"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11"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2" name="Rectangle 11"/>
          <p:cNvSpPr/>
          <p:nvPr userDrawn="1"/>
        </p:nvSpPr>
        <p:spPr>
          <a:xfrm>
            <a:off x="1170166" y="5669280"/>
            <a:ext cx="6297434" cy="73152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15" name="Text Placeholder 14"/>
          <p:cNvSpPr>
            <a:spLocks noGrp="1"/>
          </p:cNvSpPr>
          <p:nvPr>
            <p:ph type="body" sz="quarter" idx="16" hasCustomPrompt="1"/>
          </p:nvPr>
        </p:nvSpPr>
        <p:spPr>
          <a:xfrm>
            <a:off x="1219199" y="5715000"/>
            <a:ext cx="6191693" cy="632637"/>
          </a:xfrm>
          <a:solidFill>
            <a:schemeClr val="tx1">
              <a:alpha val="35000"/>
            </a:schemeClr>
          </a:solidFill>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dirty="0" smtClean="0"/>
              <a:t>Click to add title</a:t>
            </a:r>
            <a:endParaRPr lang="en-US" dirty="0"/>
          </a:p>
        </p:txBody>
      </p:sp>
    </p:spTree>
    <p:extLst>
      <p:ext uri="{BB962C8B-B14F-4D97-AF65-F5344CB8AC3E}">
        <p14:creationId xmlns:p14="http://schemas.microsoft.com/office/powerpoint/2010/main" val="1774447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11"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12"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6407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5"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14" name="Text Placeholder 13"/>
          <p:cNvSpPr>
            <a:spLocks noGrp="1"/>
          </p:cNvSpPr>
          <p:nvPr>
            <p:ph type="body" sz="quarter" idx="15" hasCustomPrompt="1"/>
          </p:nvPr>
        </p:nvSpPr>
        <p:spPr>
          <a:xfrm>
            <a:off x="457200" y="5181600"/>
            <a:ext cx="7848600" cy="457200"/>
          </a:xfrm>
        </p:spPr>
        <p:txBody>
          <a:bodyPr>
            <a:normAutofit/>
          </a:bodyPr>
          <a:lstStyle>
            <a:lvl1pPr>
              <a:buNone/>
              <a:defRPr sz="2400" b="1" baseline="0">
                <a:solidFill>
                  <a:srgbClr val="FC7500"/>
                </a:solidFill>
              </a:defRPr>
            </a:lvl1pPr>
          </a:lstStyle>
          <a:p>
            <a:pPr lvl="0"/>
            <a:r>
              <a:rPr lang="en-US" dirty="0" smtClean="0"/>
              <a:t>Click to add title</a:t>
            </a:r>
            <a:endParaRPr lang="en-US" dirty="0"/>
          </a:p>
        </p:txBody>
      </p:sp>
      <p:sp>
        <p:nvSpPr>
          <p:cNvPr id="16" name="Text Placeholder 15"/>
          <p:cNvSpPr>
            <a:spLocks noGrp="1"/>
          </p:cNvSpPr>
          <p:nvPr>
            <p:ph type="body" sz="quarter" idx="16" hasCustomPrompt="1"/>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dirty="0" smtClean="0"/>
              <a:t>Click to add text</a:t>
            </a:r>
            <a:endParaRPr lang="en-US" dirty="0"/>
          </a:p>
        </p:txBody>
      </p:sp>
    </p:spTree>
    <p:extLst>
      <p:ext uri="{BB962C8B-B14F-4D97-AF65-F5344CB8AC3E}">
        <p14:creationId xmlns:p14="http://schemas.microsoft.com/office/powerpoint/2010/main" val="3878117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7F177838-E58D-411E-9A7D-AFD3FB22769B}" type="slidenum">
              <a:rPr lang="en-US" altLang="en-US"/>
              <a:pPr/>
              <a:t>‹#›</a:t>
            </a:fld>
            <a:endParaRPr lang="en-US" altLang="en-US"/>
          </a:p>
        </p:txBody>
      </p:sp>
    </p:spTree>
    <p:extLst>
      <p:ext uri="{BB962C8B-B14F-4D97-AF65-F5344CB8AC3E}">
        <p14:creationId xmlns:p14="http://schemas.microsoft.com/office/powerpoint/2010/main" val="737198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ndscape">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477079" y="228600"/>
            <a:ext cx="8189844"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8"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9" name="Footer Placeholder 4"/>
          <p:cNvSpPr>
            <a:spLocks noGrp="1"/>
          </p:cNvSpPr>
          <p:nvPr>
            <p:ph type="ftr" sz="quarter" idx="11"/>
          </p:nvPr>
        </p:nvSpPr>
        <p:spPr>
          <a:xfrm>
            <a:off x="3124200" y="6553200"/>
            <a:ext cx="2895600" cy="304800"/>
          </a:xfrm>
        </p:spPr>
        <p:txBody>
          <a:bodyPr/>
          <a:lstStyle/>
          <a:p>
            <a:endParaRPr lang="en-US">
              <a:solidFill>
                <a:prstClr val="black">
                  <a:tint val="75000"/>
                </a:prstClr>
              </a:solidFill>
              <a:latin typeface="Calibri"/>
            </a:endParaRPr>
          </a:p>
        </p:txBody>
      </p:sp>
      <p:sp>
        <p:nvSpPr>
          <p:cNvPr id="10" name="Slide Number Placeholder 5"/>
          <p:cNvSpPr>
            <a:spLocks noGrp="1"/>
          </p:cNvSpPr>
          <p:nvPr>
            <p:ph type="sldNum" sz="quarter" idx="12"/>
          </p:nvPr>
        </p:nvSpPr>
        <p:spPr>
          <a:xfrm>
            <a:off x="6553200" y="6553200"/>
            <a:ext cx="21336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790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andscape with Title">
    <p:bg>
      <p:bgPr>
        <a:solidFill>
          <a:srgbClr val="91BED4"/>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latin typeface="Calibri"/>
              </a:rPr>
              <a:pPr/>
              <a:t>2/26/15</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latin typeface="Calibri"/>
              </a:rPr>
              <a:pPr/>
              <a:t>‹#›</a:t>
            </a:fld>
            <a:endParaRPr lang="en-US" dirty="0">
              <a:solidFill>
                <a:prstClr val="white"/>
              </a:solidFill>
              <a:latin typeface="Calibri"/>
            </a:endParaRPr>
          </a:p>
        </p:txBody>
      </p:sp>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7" name="Text Placeholder 10"/>
          <p:cNvSpPr>
            <a:spLocks noGrp="1"/>
          </p:cNvSpPr>
          <p:nvPr>
            <p:ph type="body" sz="quarter" idx="14" hasCustomPrompt="1"/>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smtClean="0"/>
              <a:t>Click to add Title</a:t>
            </a:r>
            <a:endParaRPr lang="en-US" dirty="0"/>
          </a:p>
        </p:txBody>
      </p:sp>
    </p:spTree>
    <p:extLst>
      <p:ext uri="{BB962C8B-B14F-4D97-AF65-F5344CB8AC3E}">
        <p14:creationId xmlns:p14="http://schemas.microsoft.com/office/powerpoint/2010/main" val="1082891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8" name="Rectangle 7"/>
          <p:cNvSpPr>
            <a:spLocks noGrp="1"/>
          </p:cNvSpPr>
          <p:nvPr>
            <p:ph type="body" sz="quarter" idx="15" hasCustomPrompt="1"/>
          </p:nvPr>
        </p:nvSpPr>
        <p:spPr>
          <a:xfrm>
            <a:off x="838200" y="5181600"/>
            <a:ext cx="3476626"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
        <p:nvSpPr>
          <p:cNvPr id="9" name="Rectangle 7"/>
          <p:cNvSpPr>
            <a:spLocks noGrp="1"/>
          </p:cNvSpPr>
          <p:nvPr>
            <p:ph type="body" sz="quarter" idx="16" hasCustomPrompt="1"/>
          </p:nvPr>
        </p:nvSpPr>
        <p:spPr>
          <a:xfrm>
            <a:off x="4505324" y="5181600"/>
            <a:ext cx="3476625"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
        <p:nvSpPr>
          <p:cNvPr id="12"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13"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14"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5654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Up Landscape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Rectangle 7"/>
          <p:cNvSpPr>
            <a:spLocks noGrp="1"/>
          </p:cNvSpPr>
          <p:nvPr>
            <p:ph type="body" sz="quarter" idx="16" hasCustomPrompt="1"/>
          </p:nvPr>
        </p:nvSpPr>
        <p:spPr>
          <a:xfrm>
            <a:off x="457200" y="4114800"/>
            <a:ext cx="39624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smtClean="0"/>
              <a:t>Click to add caption</a:t>
            </a:r>
            <a:endParaRPr lang="en-US" dirty="0"/>
          </a:p>
        </p:txBody>
      </p:sp>
      <p:sp>
        <p:nvSpPr>
          <p:cNvPr id="9" name="Rectangle 7"/>
          <p:cNvSpPr>
            <a:spLocks noGrp="1"/>
          </p:cNvSpPr>
          <p:nvPr>
            <p:ph type="body" sz="quarter" idx="17" hasCustomPrompt="1"/>
          </p:nvPr>
        </p:nvSpPr>
        <p:spPr>
          <a:xfrm>
            <a:off x="4800599" y="4114800"/>
            <a:ext cx="3990975"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smtClean="0"/>
              <a:t>Click to add caption</a:t>
            </a:r>
            <a:endParaRPr lang="en-US" dirty="0"/>
          </a:p>
        </p:txBody>
      </p:sp>
      <p:grpSp>
        <p:nvGrpSpPr>
          <p:cNvPr id="10" name="Group 9"/>
          <p:cNvGrpSpPr/>
          <p:nvPr userDrawn="1"/>
        </p:nvGrpSpPr>
        <p:grpSpPr>
          <a:xfrm rot="5400000">
            <a:off x="4277032" y="1991032"/>
            <a:ext cx="589936" cy="9144000"/>
            <a:chOff x="8524568" y="0"/>
            <a:chExt cx="589936" cy="6858000"/>
          </a:xfrm>
        </p:grpSpPr>
        <p:sp>
          <p:nvSpPr>
            <p:cNvPr id="11" name="Rectangle 10"/>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3"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solidFill>
                  <a:prstClr val="white"/>
                </a:solidFill>
                <a:latin typeface="Calibri"/>
              </a:rPr>
              <a:pPr/>
              <a:t>2/26/15</a:t>
            </a:fld>
            <a:endParaRPr lang="en-US" dirty="0">
              <a:solidFill>
                <a:prstClr val="white"/>
              </a:solidFill>
              <a:latin typeface="Calibri"/>
            </a:endParaRPr>
          </a:p>
        </p:txBody>
      </p:sp>
      <p:sp>
        <p:nvSpPr>
          <p:cNvPr id="14"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solidFill>
                <a:prstClr val="white"/>
              </a:solidFill>
              <a:latin typeface="Calibri"/>
            </a:endParaRPr>
          </a:p>
        </p:txBody>
      </p:sp>
      <p:sp>
        <p:nvSpPr>
          <p:cNvPr id="15"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932309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Up Snapsho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11" name="Rectangle 10"/>
          <p:cNvSpPr/>
          <p:nvPr userDrawn="1"/>
        </p:nvSpPr>
        <p:spPr>
          <a:xfrm rot="1223811">
            <a:off x="4598124" y="530555"/>
            <a:ext cx="2282441" cy="2467504"/>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a:normAutofit/>
          </a:bodyPr>
          <a:lstStyle>
            <a:lvl1pPr algn="ctr">
              <a:buNone/>
              <a:defRPr sz="1600">
                <a:solidFill>
                  <a:schemeClr val="bg1"/>
                </a:solidFill>
              </a:defRPr>
            </a:lvl1pPr>
          </a:lstStyle>
          <a:p>
            <a:r>
              <a:rPr lang="en-US" smtClean="0"/>
              <a:t>Drag picture to placeholder or click icon to add</a:t>
            </a:r>
            <a:endParaRPr lang="en-US" dirty="0"/>
          </a:p>
        </p:txBody>
      </p:sp>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0" name="Text Placeholder 13"/>
          <p:cNvSpPr>
            <a:spLocks noGrp="1"/>
          </p:cNvSpPr>
          <p:nvPr>
            <p:ph type="body" sz="quarter" idx="18" hasCustomPrompt="1"/>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dirty="0" smtClean="0"/>
              <a:t>Click to add title</a:t>
            </a:r>
            <a:endParaRPr lang="en-US" dirty="0"/>
          </a:p>
        </p:txBody>
      </p:sp>
      <p:sp>
        <p:nvSpPr>
          <p:cNvPr id="6" name="Rectangle 5"/>
          <p:cNvSpPr/>
          <p:nvPr userDrawn="1"/>
        </p:nvSpPr>
        <p:spPr>
          <a:xfrm>
            <a:off x="533400" y="1172146"/>
            <a:ext cx="3810000" cy="4148667"/>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a:normAutofit/>
          </a:bodyPr>
          <a:lstStyle>
            <a:lvl1pPr algn="ctr">
              <a:buNone/>
              <a:defRPr sz="2200">
                <a:solidFill>
                  <a:schemeClr val="bg1"/>
                </a:solidFill>
              </a:defRPr>
            </a:lvl1pPr>
          </a:lstStyle>
          <a:p>
            <a:r>
              <a:rPr lang="en-US" smtClean="0"/>
              <a:t>Drag picture to placeholder or click icon to add</a:t>
            </a:r>
            <a:endParaRPr lang="en-US" dirty="0"/>
          </a:p>
        </p:txBody>
      </p:sp>
      <p:sp>
        <p:nvSpPr>
          <p:cNvPr id="10" name="Text Placeholder 9"/>
          <p:cNvSpPr>
            <a:spLocks noGrp="1"/>
          </p:cNvSpPr>
          <p:nvPr>
            <p:ph type="body" sz="quarter" idx="14" hasCustomPrompt="1"/>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dirty="0" smtClean="0"/>
              <a:t>Click to add short caption</a:t>
            </a:r>
            <a:endParaRPr lang="en-US" dirty="0"/>
          </a:p>
        </p:txBody>
      </p:sp>
      <p:sp>
        <p:nvSpPr>
          <p:cNvPr id="17" name="Rectangle 16"/>
          <p:cNvSpPr/>
          <p:nvPr userDrawn="1"/>
        </p:nvSpPr>
        <p:spPr>
          <a:xfrm>
            <a:off x="5985608" y="2877171"/>
            <a:ext cx="2624992" cy="2837829"/>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a:normAutofit/>
          </a:bodyPr>
          <a:lstStyle>
            <a:lvl1pPr algn="ctr">
              <a:buNone/>
              <a:defRPr sz="1600">
                <a:solidFill>
                  <a:schemeClr val="bg1"/>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3501174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990599" y="1371600"/>
            <a:ext cx="4026757" cy="4038600"/>
          </a:xfrm>
          <a:prstGeom prst="rect">
            <a:avLst/>
          </a:prstGeom>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a:normAutofit/>
          </a:bodyPr>
          <a:lstStyle>
            <a:lvl1pPr algn="ctr">
              <a:buNone/>
              <a:defRPr sz="1400" baseline="0">
                <a:solidFill>
                  <a:schemeClr val="bg1"/>
                </a:solidFill>
              </a:defRPr>
            </a:lvl1pPr>
          </a:lstStyle>
          <a:p>
            <a:r>
              <a:rPr lang="en-US" smtClean="0"/>
              <a:t>Drag picture to placeholder or click icon to add</a:t>
            </a:r>
            <a:endParaRPr 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5176" y="685801"/>
            <a:ext cx="2507224" cy="2514599"/>
          </a:xfrm>
          <a:prstGeom prst="rect">
            <a:avLst/>
          </a:prstGeom>
        </p:spPr>
      </p:pic>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en-US" smtClean="0"/>
              <a:t>Drag picture to placeholder or click icon to add</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5176" y="3429001"/>
            <a:ext cx="2507224" cy="2514599"/>
          </a:xfrm>
          <a:prstGeom prst="rect">
            <a:avLst/>
          </a:prstGeom>
        </p:spPr>
      </p:pic>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en-US" smtClean="0"/>
              <a:t>Drag picture to placeholder or click icon to add</a:t>
            </a:r>
            <a:endParaRPr lang="en-US" dirty="0"/>
          </a:p>
        </p:txBody>
      </p:sp>
      <p:sp>
        <p:nvSpPr>
          <p:cNvPr id="23"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24"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25"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818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9" name="Rectangle 6"/>
          <p:cNvSpPr>
            <a:spLocks noGrp="1"/>
          </p:cNvSpPr>
          <p:nvPr>
            <p:ph type="body" sz="quarter" idx="16" hasCustomPrompt="1"/>
          </p:nvPr>
        </p:nvSpPr>
        <p:spPr>
          <a:xfrm>
            <a:off x="228600" y="4419600"/>
            <a:ext cx="27432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
        <p:nvSpPr>
          <p:cNvPr id="10" name="Rectangle 6"/>
          <p:cNvSpPr>
            <a:spLocks noGrp="1"/>
          </p:cNvSpPr>
          <p:nvPr>
            <p:ph type="body" sz="quarter" idx="17" hasCustomPrompt="1"/>
          </p:nvPr>
        </p:nvSpPr>
        <p:spPr>
          <a:xfrm>
            <a:off x="3200400" y="4419600"/>
            <a:ext cx="27432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
        <p:nvSpPr>
          <p:cNvPr id="11" name="Rectangle 6"/>
          <p:cNvSpPr>
            <a:spLocks noGrp="1"/>
          </p:cNvSpPr>
          <p:nvPr>
            <p:ph type="body" sz="quarter" idx="18" hasCustomPrompt="1"/>
          </p:nvPr>
        </p:nvSpPr>
        <p:spPr>
          <a:xfrm>
            <a:off x="6172200" y="4419600"/>
            <a:ext cx="27432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grpSp>
        <p:nvGrpSpPr>
          <p:cNvPr id="12" name="Group 11"/>
          <p:cNvGrpSpPr/>
          <p:nvPr userDrawn="1"/>
        </p:nvGrpSpPr>
        <p:grpSpPr>
          <a:xfrm rot="5400000">
            <a:off x="4277032" y="1991032"/>
            <a:ext cx="589936" cy="9144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solidFill>
                  <a:prstClr val="white"/>
                </a:solidFill>
                <a:latin typeface="Calibri"/>
              </a:rPr>
              <a:pPr/>
              <a:t>2/26/15</a:t>
            </a:fld>
            <a:endParaRPr lang="en-US" dirty="0">
              <a:solidFill>
                <a:prstClr val="white"/>
              </a:solidFill>
              <a:latin typeface="Calibri"/>
            </a:endParaRPr>
          </a:p>
        </p:txBody>
      </p:sp>
      <p:sp>
        <p:nvSpPr>
          <p:cNvPr id="16"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solidFill>
                <a:prstClr val="white"/>
              </a:solidFill>
              <a:latin typeface="Calibri"/>
            </a:endParaRPr>
          </a:p>
        </p:txBody>
      </p:sp>
      <p:sp>
        <p:nvSpPr>
          <p:cNvPr id="17"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400297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9" name="Rectangle 11"/>
          <p:cNvSpPr>
            <a:spLocks noGrp="1"/>
          </p:cNvSpPr>
          <p:nvPr>
            <p:ph type="body" sz="quarter" idx="16" hasCustomPrompt="1"/>
          </p:nvPr>
        </p:nvSpPr>
        <p:spPr>
          <a:xfrm>
            <a:off x="558800" y="355823"/>
            <a:ext cx="3792769" cy="2844577"/>
          </a:xfrm>
        </p:spPr>
        <p:txBody>
          <a:bodyPr anchor="b" anchorCtr="0">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Tree>
    <p:extLst>
      <p:ext uri="{BB962C8B-B14F-4D97-AF65-F5344CB8AC3E}">
        <p14:creationId xmlns:p14="http://schemas.microsoft.com/office/powerpoint/2010/main" val="551639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anorama Mixed">
    <p:bg>
      <p:bgPr>
        <a:solidFill>
          <a:srgbClr val="F0F0F0"/>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4" name="Date Placeholder 3"/>
          <p:cNvSpPr>
            <a:spLocks noGrp="1"/>
          </p:cNvSpPr>
          <p:nvPr>
            <p:ph type="dt" sz="half" idx="10"/>
          </p:nvPr>
        </p:nvSpPr>
        <p:spPr>
          <a:xfrm>
            <a:off x="6096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008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a:normAutofit/>
          </a:bodyPr>
          <a:lstStyle>
            <a:lvl1pPr algn="ctr">
              <a:buNone/>
              <a:defRPr sz="2400">
                <a:solidFill>
                  <a:schemeClr val="tx1">
                    <a:lumMod val="65000"/>
                    <a:lumOff val="35000"/>
                  </a:schemeClr>
                </a:solidFill>
              </a:defRPr>
            </a:lvl1pPr>
          </a:lstStyle>
          <a:p>
            <a:r>
              <a:rPr lang="en-US" smtClean="0"/>
              <a:t>Drag picture to placeholder or click icon to add</a:t>
            </a:r>
            <a:endParaRPr lang="en-US"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en-US" smtClean="0"/>
              <a:t>Drag picture to placeholder or click icon to add</a:t>
            </a:r>
            <a:endParaRPr lang="en-US"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en-US" smtClean="0"/>
              <a:t>Drag picture to placeholder or click icon to add</a:t>
            </a:r>
            <a:endParaRPr lang="en-US" dirty="0"/>
          </a:p>
        </p:txBody>
      </p:sp>
      <p:sp>
        <p:nvSpPr>
          <p:cNvPr id="16" name="Text Placeholder 15"/>
          <p:cNvSpPr>
            <a:spLocks noGrp="1"/>
          </p:cNvSpPr>
          <p:nvPr>
            <p:ph type="body" sz="quarter" idx="16" hasCustomPrompt="1"/>
          </p:nvPr>
        </p:nvSpPr>
        <p:spPr>
          <a:xfrm>
            <a:off x="5791200" y="3352800"/>
            <a:ext cx="2286000" cy="381000"/>
          </a:xfrm>
        </p:spPr>
        <p:txBody>
          <a:bodyPr>
            <a:normAutofit/>
          </a:bodyPr>
          <a:lstStyle>
            <a:lvl1pPr>
              <a:buNone/>
              <a:defRPr sz="1800" b="1" baseline="0">
                <a:solidFill>
                  <a:srgbClr val="FC7500"/>
                </a:solidFill>
              </a:defRPr>
            </a:lvl1pPr>
          </a:lstStyle>
          <a:p>
            <a:pPr lvl="0"/>
            <a:r>
              <a:rPr lang="en-US" dirty="0" smtClean="0"/>
              <a:t>CLICK TO ADD TITLE</a:t>
            </a:r>
            <a:endParaRPr lang="en-US" dirty="0"/>
          </a:p>
        </p:txBody>
      </p:sp>
      <p:sp>
        <p:nvSpPr>
          <p:cNvPr id="18" name="Text Placeholder 17"/>
          <p:cNvSpPr>
            <a:spLocks noGrp="1"/>
          </p:cNvSpPr>
          <p:nvPr>
            <p:ph type="body" sz="quarter" idx="17" hasCustomPrompt="1"/>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dirty="0" smtClean="0"/>
              <a:t>Click to add subtext</a:t>
            </a:r>
            <a:endParaRPr lang="en-US" dirty="0"/>
          </a:p>
        </p:txBody>
      </p:sp>
      <p:sp>
        <p:nvSpPr>
          <p:cNvPr id="12" name="Rectangle 11"/>
          <p:cNvSpPr/>
          <p:nvPr userDrawn="1"/>
        </p:nvSpPr>
        <p:spPr>
          <a:xfrm>
            <a:off x="8524568" y="0"/>
            <a:ext cx="540774"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15" name="Straight Connector 14"/>
          <p:cNvCxnSpPr/>
          <p:nvPr userDrawn="1"/>
        </p:nvCxnSpPr>
        <p:spPr>
          <a:xfrm rot="5400000">
            <a:off x="5693734"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237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olored Captions">
    <p:bg>
      <p:bgPr>
        <a:solidFill>
          <a:srgbClr val="F0F0F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p:cNvSpPr>
          <p:nvPr>
            <p:ph type="body" sz="quarter" idx="16" hasCustomPrompt="1"/>
          </p:nvPr>
        </p:nvSpPr>
        <p:spPr>
          <a:xfrm>
            <a:off x="400497" y="1295400"/>
            <a:ext cx="1676400" cy="1905000"/>
          </a:xfrm>
          <a:solidFill>
            <a:srgbClr val="91BED4"/>
          </a:solidFill>
        </p:spPr>
        <p:txBody>
          <a:bodyPr anchor="b" anchorCtr="0">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dirty="0" smtClean="0"/>
              <a:t>Click to add caption</a:t>
            </a:r>
            <a:endParaRPr lang="en-US" dirty="0"/>
          </a:p>
        </p:txBody>
      </p:sp>
      <p:sp>
        <p:nvSpPr>
          <p:cNvPr id="11" name="Rectangle 7"/>
          <p:cNvSpPr>
            <a:spLocks noGrp="1"/>
          </p:cNvSpPr>
          <p:nvPr>
            <p:ph type="body" sz="quarter" idx="29" hasCustomPrompt="1"/>
          </p:nvPr>
        </p:nvSpPr>
        <p:spPr>
          <a:xfrm>
            <a:off x="7086600" y="1295400"/>
            <a:ext cx="1676400" cy="1905000"/>
          </a:xfrm>
          <a:solidFill>
            <a:srgbClr val="FC7500"/>
          </a:solidFill>
        </p:spPr>
        <p:txBody>
          <a:bodyPr anchor="b" anchorCtr="0"/>
          <a:lstStyle>
            <a:lvl1pPr marL="0" marR="0" indent="0" algn="l">
              <a:buFontTx/>
              <a:buNone/>
              <a:defRPr sz="1600" baseline="0">
                <a:solidFill>
                  <a:schemeClr val="bg1"/>
                </a:solidFill>
              </a:defRPr>
            </a:lvl1pPr>
            <a:extLst/>
          </a:lstStyle>
          <a:p>
            <a:pPr lvl="0"/>
            <a:r>
              <a:rPr lang="en-US" dirty="0" smtClean="0"/>
              <a:t>Click to add caption</a:t>
            </a:r>
            <a:endParaRPr lang="en-US" dirty="0"/>
          </a:p>
        </p:txBody>
      </p:sp>
      <p:sp>
        <p:nvSpPr>
          <p:cNvPr id="12" name="Rectangle 7"/>
          <p:cNvSpPr>
            <a:spLocks noGrp="1"/>
          </p:cNvSpPr>
          <p:nvPr>
            <p:ph type="body" sz="quarter" idx="28" hasCustomPrompt="1"/>
          </p:nvPr>
        </p:nvSpPr>
        <p:spPr>
          <a:xfrm>
            <a:off x="400497" y="3352800"/>
            <a:ext cx="1676400" cy="1905000"/>
          </a:xfrm>
          <a:solidFill>
            <a:srgbClr val="FC7500"/>
          </a:solidFill>
        </p:spPr>
        <p:txBody>
          <a:bodyPr anchor="t" anchorCtr="0"/>
          <a:lstStyle>
            <a:lvl1pPr marL="0" marR="0" indent="0" algn="r">
              <a:buFontTx/>
              <a:buNone/>
              <a:defRPr sz="1600" baseline="0">
                <a:solidFill>
                  <a:schemeClr val="bg1"/>
                </a:solidFill>
              </a:defRPr>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a:solidFill>
            <a:srgbClr val="91BED4"/>
          </a:solidFill>
        </p:spPr>
        <p:txBody>
          <a:bodyPr anchor="t" anchorCtr="0"/>
          <a:lstStyle>
            <a:lvl1pPr marL="0" marR="0" indent="0" algn="l">
              <a:buFontTx/>
              <a:buNone/>
              <a:defRPr sz="1600" baseline="0">
                <a:solidFill>
                  <a:schemeClr val="bg1"/>
                </a:solidFill>
              </a:defRPr>
            </a:lvl1pPr>
            <a:extLst/>
          </a:lstStyle>
          <a:p>
            <a:pPr lvl="0"/>
            <a:r>
              <a:rPr lang="en-US" dirty="0" smtClean="0"/>
              <a:t>Click to add caption</a:t>
            </a:r>
            <a:endParaRPr lang="en-US" dirty="0"/>
          </a:p>
        </p:txBody>
      </p:sp>
    </p:spTree>
    <p:extLst>
      <p:ext uri="{BB962C8B-B14F-4D97-AF65-F5344CB8AC3E}">
        <p14:creationId xmlns:p14="http://schemas.microsoft.com/office/powerpoint/2010/main" val="1680093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D6D09CD6-90ED-47DC-A56F-7A92968373D3}" type="slidenum">
              <a:rPr lang="en-US" altLang="en-US"/>
              <a:pPr/>
              <a:t>‹#›</a:t>
            </a:fld>
            <a:endParaRPr lang="en-US" altLang="en-US"/>
          </a:p>
        </p:txBody>
      </p:sp>
    </p:spTree>
    <p:extLst>
      <p:ext uri="{BB962C8B-B14F-4D97-AF65-F5344CB8AC3E}">
        <p14:creationId xmlns:p14="http://schemas.microsoft.com/office/powerpoint/2010/main" val="1997069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p:cNvSpPr>
          <p:nvPr>
            <p:ph type="body" sz="quarter" idx="16" hasCustomPrompt="1"/>
          </p:nvPr>
        </p:nvSpPr>
        <p:spPr>
          <a:xfrm>
            <a:off x="342900" y="1257300"/>
            <a:ext cx="1676400" cy="1905000"/>
          </a:xfrm>
          <a:noFill/>
        </p:spPr>
        <p:txBody>
          <a:bodyPr anchor="b" anchorCtr="0">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dirty="0" smtClean="0"/>
              <a:t>Click to add caption</a:t>
            </a:r>
            <a:endParaRPr lang="en-US" dirty="0"/>
          </a:p>
        </p:txBody>
      </p:sp>
      <p:sp>
        <p:nvSpPr>
          <p:cNvPr id="12" name="Rectangle 7"/>
          <p:cNvSpPr>
            <a:spLocks noGrp="1"/>
          </p:cNvSpPr>
          <p:nvPr>
            <p:ph type="body" sz="quarter" idx="28" hasCustomPrompt="1"/>
          </p:nvPr>
        </p:nvSpPr>
        <p:spPr>
          <a:xfrm>
            <a:off x="342900" y="3352800"/>
            <a:ext cx="1676400" cy="1905000"/>
          </a:xfrm>
          <a:noFill/>
        </p:spPr>
        <p:txBody>
          <a:bodyPr anchor="t" anchorCtr="0"/>
          <a:lstStyle>
            <a:lvl1pPr marL="0" marR="0" indent="0" algn="r">
              <a:buFontTx/>
              <a:buNone/>
              <a:defRPr sz="1600" baseline="0">
                <a:solidFill>
                  <a:schemeClr val="tx1">
                    <a:lumMod val="50000"/>
                    <a:lumOff val="50000"/>
                  </a:schemeClr>
                </a:solidFill>
              </a:defRPr>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124700" y="3352800"/>
            <a:ext cx="1676400" cy="1905000"/>
          </a:xfrm>
          <a:noFill/>
        </p:spPr>
        <p:txBody>
          <a:bodyPr anchor="t" anchorCtr="0"/>
          <a:lstStyle>
            <a:lvl1pPr marL="0" marR="0" indent="0" algn="l">
              <a:buFontTx/>
              <a:buNone/>
              <a:defRPr sz="1600" baseline="0">
                <a:solidFill>
                  <a:schemeClr val="tx1">
                    <a:lumMod val="50000"/>
                    <a:lumOff val="50000"/>
                  </a:schemeClr>
                </a:solidFill>
              </a:defRPr>
            </a:lvl1pPr>
            <a:extLst/>
          </a:lstStyle>
          <a:p>
            <a:pPr lvl="0"/>
            <a:r>
              <a:rPr lang="en-US" dirty="0" smtClean="0"/>
              <a:t>Click to add caption</a:t>
            </a:r>
            <a:endParaRPr lang="en-US" dirty="0"/>
          </a:p>
        </p:txBody>
      </p:sp>
      <p:sp>
        <p:nvSpPr>
          <p:cNvPr id="14" name="Rectangle 7"/>
          <p:cNvSpPr>
            <a:spLocks noGrp="1"/>
          </p:cNvSpPr>
          <p:nvPr>
            <p:ph type="body" sz="quarter" idx="31" hasCustomPrompt="1"/>
          </p:nvPr>
        </p:nvSpPr>
        <p:spPr>
          <a:xfrm>
            <a:off x="7124700" y="1257300"/>
            <a:ext cx="1676400" cy="1905000"/>
          </a:xfrm>
        </p:spPr>
        <p:txBody>
          <a:bodyPr anchor="b" anchorCtr="0"/>
          <a:lstStyle>
            <a:lvl1pPr marL="0" marR="0" indent="0" algn="l">
              <a:buFontTx/>
              <a:buNone/>
              <a:defRPr sz="1600" baseline="0">
                <a:solidFill>
                  <a:schemeClr val="tx1">
                    <a:lumMod val="50000"/>
                    <a:lumOff val="50000"/>
                  </a:schemeClr>
                </a:solidFill>
              </a:defRPr>
            </a:lvl1pPr>
            <a:extLst/>
          </a:lstStyle>
          <a:p>
            <a:pPr lvl="0"/>
            <a:r>
              <a:rPr lang="en-US" dirty="0" smtClean="0"/>
              <a:t>Click to add caption</a:t>
            </a:r>
            <a:endParaRPr lang="en-US" dirty="0"/>
          </a:p>
        </p:txBody>
      </p:sp>
    </p:spTree>
    <p:extLst>
      <p:ext uri="{BB962C8B-B14F-4D97-AF65-F5344CB8AC3E}">
        <p14:creationId xmlns:p14="http://schemas.microsoft.com/office/powerpoint/2010/main" val="4244814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Up Portrait with Title and Large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p:cNvSpPr>
          <p:nvPr>
            <p:ph type="body" sz="quarter" idx="29" hasCustomPrompt="1"/>
          </p:nvPr>
        </p:nvSpPr>
        <p:spPr>
          <a:xfrm>
            <a:off x="228600" y="3733799"/>
            <a:ext cx="8610600" cy="457200"/>
          </a:xfrm>
        </p:spPr>
        <p:txBody>
          <a:bodyPr anchor="t" anchorCtr="0">
            <a:noAutofit/>
          </a:bodyPr>
          <a:lstStyle>
            <a:lvl1pPr marL="0" marR="0" indent="0" algn="l">
              <a:buFontTx/>
              <a:buNone/>
              <a:defRPr sz="2600" b="1" baseline="0">
                <a:solidFill>
                  <a:srgbClr val="FC7500"/>
                </a:solidFill>
              </a:defRPr>
            </a:lvl1pPr>
            <a:extLst/>
          </a:lstStyle>
          <a:p>
            <a:pPr lvl="0"/>
            <a:r>
              <a:rPr lang="en-US" dirty="0" smtClean="0"/>
              <a:t>Click to add title style</a:t>
            </a:r>
            <a:endParaRPr lang="en-US" dirty="0"/>
          </a:p>
        </p:txBody>
      </p:sp>
      <p:sp>
        <p:nvSpPr>
          <p:cNvPr id="12" name="Text Placeholder 11"/>
          <p:cNvSpPr>
            <a:spLocks noGrp="1"/>
          </p:cNvSpPr>
          <p:nvPr>
            <p:ph type="body" sz="quarter" idx="33" hasCustomPrompt="1"/>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dirty="0" smtClean="0"/>
              <a:t>Click to add caption text</a:t>
            </a:r>
            <a:endParaRPr lang="en-US" dirty="0"/>
          </a:p>
        </p:txBody>
      </p:sp>
      <p:grpSp>
        <p:nvGrpSpPr>
          <p:cNvPr id="11" name="Group 10"/>
          <p:cNvGrpSpPr/>
          <p:nvPr userDrawn="1"/>
        </p:nvGrpSpPr>
        <p:grpSpPr>
          <a:xfrm rot="5400000">
            <a:off x="4277032" y="1991032"/>
            <a:ext cx="589936" cy="9144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solidFill>
                  <a:prstClr val="white"/>
                </a:solidFill>
                <a:latin typeface="Calibri"/>
              </a:rPr>
              <a:pPr/>
              <a:t>2/26/15</a:t>
            </a:fld>
            <a:endParaRPr lang="en-US" dirty="0">
              <a:solidFill>
                <a:prstClr val="white"/>
              </a:solidFill>
              <a:latin typeface="Calibri"/>
            </a:endParaRPr>
          </a:p>
        </p:txBody>
      </p:sp>
      <p:sp>
        <p:nvSpPr>
          <p:cNvPr id="16"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solidFill>
                <a:prstClr val="white"/>
              </a:solidFill>
              <a:latin typeface="Calibri"/>
            </a:endParaRPr>
          </a:p>
        </p:txBody>
      </p:sp>
      <p:sp>
        <p:nvSpPr>
          <p:cNvPr id="17"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4282305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Up Mixed">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2"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13"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14"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5" name="Rectangle 14"/>
          <p:cNvSpPr/>
          <p:nvPr userDrawn="1"/>
        </p:nvSpPr>
        <p:spPr>
          <a:xfrm>
            <a:off x="8524568" y="0"/>
            <a:ext cx="540774"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16" name="Straight Connector 15"/>
          <p:cNvCxnSpPr/>
          <p:nvPr userDrawn="1"/>
        </p:nvCxnSpPr>
        <p:spPr>
          <a:xfrm rot="5400000">
            <a:off x="5693734"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161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3"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14"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15"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6878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Up: 2 Landscape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Tree>
    <p:extLst>
      <p:ext uri="{BB962C8B-B14F-4D97-AF65-F5344CB8AC3E}">
        <p14:creationId xmlns:p14="http://schemas.microsoft.com/office/powerpoint/2010/main" val="1668825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hoto Grid with Captions">
    <p:bg>
      <p:bgRef idx="1001">
        <a:schemeClr val="bg1"/>
      </p:bgRef>
    </p:bg>
    <p:spTree>
      <p:nvGrpSpPr>
        <p:cNvPr id="1" name=""/>
        <p:cNvGrpSpPr/>
        <p:nvPr/>
      </p:nvGrpSpPr>
      <p:grpSpPr>
        <a:xfrm>
          <a:off x="0" y="0"/>
          <a:ext cx="0" cy="0"/>
          <a:chOff x="0" y="0"/>
          <a:chExt cx="0" cy="0"/>
        </a:xfrm>
      </p:grpSpPr>
      <p:sp>
        <p:nvSpPr>
          <p:cNvPr id="65" name="Rectangle 64"/>
          <p:cNvSpPr/>
          <p:nvPr userDrawn="1"/>
        </p:nvSpPr>
        <p:spPr>
          <a:xfrm>
            <a:off x="4648200" y="45582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66" name="Text Placeholder 25"/>
          <p:cNvSpPr>
            <a:spLocks noGrp="1"/>
          </p:cNvSpPr>
          <p:nvPr>
            <p:ph type="body" sz="quarter" idx="31" hasCustomPrompt="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67" name="Text Placeholder 28"/>
          <p:cNvSpPr>
            <a:spLocks noGrp="1"/>
          </p:cNvSpPr>
          <p:nvPr>
            <p:ph type="body" sz="quarter" idx="32" hasCustomPrompt="1"/>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33" name="Rectangle 32"/>
          <p:cNvSpPr/>
          <p:nvPr userDrawn="1"/>
        </p:nvSpPr>
        <p:spPr>
          <a:xfrm>
            <a:off x="4648200" y="2910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34" name="Text Placeholder 25"/>
          <p:cNvSpPr>
            <a:spLocks noGrp="1"/>
          </p:cNvSpPr>
          <p:nvPr>
            <p:ph type="body" sz="quarter" idx="19" hasCustomPrompt="1"/>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35" name="Text Placeholder 28"/>
          <p:cNvSpPr>
            <a:spLocks noGrp="1"/>
          </p:cNvSpPr>
          <p:nvPr>
            <p:ph type="body" sz="quarter" idx="20" hasCustomPrompt="1"/>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27" name="Rectangle 26"/>
          <p:cNvSpPr/>
          <p:nvPr userDrawn="1"/>
        </p:nvSpPr>
        <p:spPr>
          <a:xfrm>
            <a:off x="228600" y="2910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12" name="Picture Placeholder 11"/>
          <p:cNvSpPr>
            <a:spLocks noGrp="1"/>
          </p:cNvSpPr>
          <p:nvPr>
            <p:ph type="pic" sz="quarter" idx="13"/>
          </p:nvPr>
        </p:nvSpPr>
        <p:spPr>
          <a:xfrm>
            <a:off x="2438400" y="2910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26" name="Text Placeholder 25"/>
          <p:cNvSpPr>
            <a:spLocks noGrp="1"/>
          </p:cNvSpPr>
          <p:nvPr>
            <p:ph type="body" sz="quarter" idx="17" hasCustomPrompt="1"/>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29" name="Text Placeholder 28"/>
          <p:cNvSpPr>
            <a:spLocks noGrp="1"/>
          </p:cNvSpPr>
          <p:nvPr>
            <p:ph type="body" sz="quarter" idx="18" hasCustomPrompt="1"/>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52" name="Rectangle 51"/>
          <p:cNvSpPr/>
          <p:nvPr userDrawn="1"/>
        </p:nvSpPr>
        <p:spPr>
          <a:xfrm>
            <a:off x="2440857" y="24246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53" name="Picture Placeholder 11"/>
          <p:cNvSpPr>
            <a:spLocks noGrp="1"/>
          </p:cNvSpPr>
          <p:nvPr>
            <p:ph type="pic" sz="quarter" idx="21"/>
          </p:nvPr>
        </p:nvSpPr>
        <p:spPr>
          <a:xfrm>
            <a:off x="228600" y="24246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55" name="Text Placeholder 25"/>
          <p:cNvSpPr>
            <a:spLocks noGrp="1"/>
          </p:cNvSpPr>
          <p:nvPr>
            <p:ph type="body" sz="quarter" idx="23" hasCustomPrompt="1"/>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56" name="Text Placeholder 28"/>
          <p:cNvSpPr>
            <a:spLocks noGrp="1"/>
          </p:cNvSpPr>
          <p:nvPr>
            <p:ph type="body" sz="quarter" idx="24" hasCustomPrompt="1"/>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left</a:t>
            </a:r>
            <a:endParaRPr lang="en-US" dirty="0"/>
          </a:p>
        </p:txBody>
      </p:sp>
      <p:sp>
        <p:nvSpPr>
          <p:cNvPr id="57" name="Rectangle 56"/>
          <p:cNvSpPr/>
          <p:nvPr userDrawn="1"/>
        </p:nvSpPr>
        <p:spPr>
          <a:xfrm>
            <a:off x="6860457" y="24246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58" name="Text Placeholder 25"/>
          <p:cNvSpPr>
            <a:spLocks noGrp="1"/>
          </p:cNvSpPr>
          <p:nvPr>
            <p:ph type="body" sz="quarter" idx="25" hasCustomPrompt="1"/>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59" name="Text Placeholder 28"/>
          <p:cNvSpPr>
            <a:spLocks noGrp="1"/>
          </p:cNvSpPr>
          <p:nvPr>
            <p:ph type="body" sz="quarter" idx="26" hasCustomPrompt="1"/>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left</a:t>
            </a:r>
            <a:endParaRPr lang="en-US" dirty="0"/>
          </a:p>
        </p:txBody>
      </p:sp>
      <p:sp>
        <p:nvSpPr>
          <p:cNvPr id="60" name="Rectangle 59"/>
          <p:cNvSpPr/>
          <p:nvPr userDrawn="1"/>
        </p:nvSpPr>
        <p:spPr>
          <a:xfrm>
            <a:off x="228600" y="45582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61" name="Picture Placeholder 11"/>
          <p:cNvSpPr>
            <a:spLocks noGrp="1"/>
          </p:cNvSpPr>
          <p:nvPr>
            <p:ph type="pic" sz="quarter" idx="27"/>
          </p:nvPr>
        </p:nvSpPr>
        <p:spPr>
          <a:xfrm>
            <a:off x="2435942" y="45582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63" name="Text Placeholder 25"/>
          <p:cNvSpPr>
            <a:spLocks noGrp="1"/>
          </p:cNvSpPr>
          <p:nvPr>
            <p:ph type="body" sz="quarter" idx="29" hasCustomPrompt="1"/>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64" name="Text Placeholder 28"/>
          <p:cNvSpPr>
            <a:spLocks noGrp="1"/>
          </p:cNvSpPr>
          <p:nvPr>
            <p:ph type="body" sz="quarter" idx="30" hasCustomPrompt="1"/>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28" name="Date Placeholder 6"/>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30" name="Footer Placeholder 7"/>
          <p:cNvSpPr>
            <a:spLocks noGrp="1"/>
          </p:cNvSpPr>
          <p:nvPr>
            <p:ph type="ftr" sz="quarter" idx="11"/>
          </p:nvPr>
        </p:nvSpPr>
        <p:spPr>
          <a:xfrm>
            <a:off x="3124200" y="6553200"/>
            <a:ext cx="2895600" cy="304800"/>
          </a:xfrm>
        </p:spPr>
        <p:txBody>
          <a:bodyPr/>
          <a:lstStyle/>
          <a:p>
            <a:endParaRPr lang="en-US">
              <a:solidFill>
                <a:prstClr val="black">
                  <a:tint val="75000"/>
                </a:prstClr>
              </a:solidFill>
              <a:latin typeface="Calibri"/>
            </a:endParaRPr>
          </a:p>
        </p:txBody>
      </p:sp>
      <p:sp>
        <p:nvSpPr>
          <p:cNvPr id="31" name="Slide Number Placeholder 8"/>
          <p:cNvSpPr>
            <a:spLocks noGrp="1"/>
          </p:cNvSpPr>
          <p:nvPr>
            <p:ph type="sldNum" sz="quarter" idx="12"/>
          </p:nvPr>
        </p:nvSpPr>
        <p:spPr>
          <a:xfrm>
            <a:off x="6553200" y="6553200"/>
            <a:ext cx="21336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18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hoto Grid with Colored Captions">
    <p:bg>
      <p:bgPr>
        <a:solidFill>
          <a:schemeClr val="bg1"/>
        </a:solidFill>
        <a:effectLst/>
      </p:bgPr>
    </p:bg>
    <p:spTree>
      <p:nvGrpSpPr>
        <p:cNvPr id="1" name=""/>
        <p:cNvGrpSpPr/>
        <p:nvPr/>
      </p:nvGrpSpPr>
      <p:grpSpPr>
        <a:xfrm>
          <a:off x="0" y="0"/>
          <a:ext cx="0" cy="0"/>
          <a:chOff x="0" y="0"/>
          <a:chExt cx="0" cy="0"/>
        </a:xfrm>
      </p:grpSpPr>
      <p:sp>
        <p:nvSpPr>
          <p:cNvPr id="51" name="Rectangle 50"/>
          <p:cNvSpPr/>
          <p:nvPr userDrawn="1"/>
        </p:nvSpPr>
        <p:spPr>
          <a:xfrm>
            <a:off x="4648200" y="4558210"/>
            <a:ext cx="20574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52" name="Text Placeholder 25"/>
          <p:cNvSpPr>
            <a:spLocks noGrp="1"/>
          </p:cNvSpPr>
          <p:nvPr>
            <p:ph type="body" sz="quarter" idx="31" hasCustomPrompt="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dirty="0" smtClean="0"/>
              <a:t>CLICK TO ADD TITLE</a:t>
            </a:r>
            <a:endParaRPr lang="en-US" dirty="0"/>
          </a:p>
        </p:txBody>
      </p:sp>
      <p:sp>
        <p:nvSpPr>
          <p:cNvPr id="53" name="Text Placeholder 28"/>
          <p:cNvSpPr>
            <a:spLocks noGrp="1"/>
          </p:cNvSpPr>
          <p:nvPr>
            <p:ph type="body" sz="quarter" idx="32" hasCustomPrompt="1"/>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dirty="0" smtClean="0"/>
              <a:t>Click to add text for the picture to the right</a:t>
            </a:r>
            <a:endParaRPr lang="en-US" dirty="0"/>
          </a:p>
        </p:txBody>
      </p:sp>
      <p:sp>
        <p:nvSpPr>
          <p:cNvPr id="35" name="Rectangle 34"/>
          <p:cNvSpPr/>
          <p:nvPr userDrawn="1"/>
        </p:nvSpPr>
        <p:spPr>
          <a:xfrm>
            <a:off x="4648200" y="291010"/>
            <a:ext cx="20574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36" name="Text Placeholder 25"/>
          <p:cNvSpPr>
            <a:spLocks noGrp="1"/>
          </p:cNvSpPr>
          <p:nvPr>
            <p:ph type="body" sz="quarter" idx="19" hasCustomPrompt="1"/>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dirty="0" smtClean="0"/>
              <a:t>CLICK TO ADD TITLE</a:t>
            </a:r>
            <a:endParaRPr lang="en-US" dirty="0"/>
          </a:p>
        </p:txBody>
      </p:sp>
      <p:sp>
        <p:nvSpPr>
          <p:cNvPr id="37" name="Text Placeholder 28"/>
          <p:cNvSpPr>
            <a:spLocks noGrp="1"/>
          </p:cNvSpPr>
          <p:nvPr>
            <p:ph type="body" sz="quarter" idx="20" hasCustomPrompt="1"/>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30" name="Rectangle 29"/>
          <p:cNvSpPr/>
          <p:nvPr userDrawn="1"/>
        </p:nvSpPr>
        <p:spPr>
          <a:xfrm>
            <a:off x="228600" y="291010"/>
            <a:ext cx="20574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srgbClr val="FC7500"/>
              </a:solidFill>
              <a:latin typeface="Calibri"/>
            </a:endParaRPr>
          </a:p>
        </p:txBody>
      </p:sp>
      <p:sp>
        <p:nvSpPr>
          <p:cNvPr id="31" name="Picture Placeholder 11"/>
          <p:cNvSpPr>
            <a:spLocks noGrp="1"/>
          </p:cNvSpPr>
          <p:nvPr>
            <p:ph type="pic" sz="quarter" idx="13"/>
          </p:nvPr>
        </p:nvSpPr>
        <p:spPr>
          <a:xfrm>
            <a:off x="2435942" y="295275"/>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33" name="Text Placeholder 25"/>
          <p:cNvSpPr>
            <a:spLocks noGrp="1"/>
          </p:cNvSpPr>
          <p:nvPr>
            <p:ph type="body" sz="quarter" idx="17" hasCustomPrompt="1"/>
          </p:nvPr>
        </p:nvSpPr>
        <p:spPr>
          <a:xfrm>
            <a:off x="304800" y="443410"/>
            <a:ext cx="1905000" cy="366889"/>
          </a:xfrm>
        </p:spPr>
        <p:txBody>
          <a:bodyPr>
            <a:normAutofit/>
          </a:bodyPr>
          <a:lstStyle>
            <a:lvl1pPr algn="l">
              <a:buNone/>
              <a:defRPr sz="1600" b="1" baseline="0">
                <a:solidFill>
                  <a:schemeClr val="bg1"/>
                </a:solidFill>
              </a:defRPr>
            </a:lvl1pPr>
          </a:lstStyle>
          <a:p>
            <a:pPr lvl="0"/>
            <a:r>
              <a:rPr lang="en-US" dirty="0" smtClean="0"/>
              <a:t>CLICK TO ADD TITLE</a:t>
            </a:r>
            <a:endParaRPr lang="en-US" dirty="0"/>
          </a:p>
        </p:txBody>
      </p:sp>
      <p:sp>
        <p:nvSpPr>
          <p:cNvPr id="34" name="Text Placeholder 28"/>
          <p:cNvSpPr>
            <a:spLocks noGrp="1"/>
          </p:cNvSpPr>
          <p:nvPr>
            <p:ph type="body" sz="quarter" idx="18" hasCustomPrompt="1"/>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dirty="0" smtClean="0"/>
              <a:t>Click to add text for the picture to the right</a:t>
            </a:r>
            <a:endParaRPr lang="en-US" dirty="0"/>
          </a:p>
        </p:txBody>
      </p:sp>
      <p:sp>
        <p:nvSpPr>
          <p:cNvPr id="38" name="Rectangle 37"/>
          <p:cNvSpPr/>
          <p:nvPr userDrawn="1"/>
        </p:nvSpPr>
        <p:spPr>
          <a:xfrm>
            <a:off x="2440857" y="2424610"/>
            <a:ext cx="2057400" cy="199499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39" name="Picture Placeholder 11"/>
          <p:cNvSpPr>
            <a:spLocks noGrp="1"/>
          </p:cNvSpPr>
          <p:nvPr>
            <p:ph type="pic" sz="quarter" idx="21"/>
          </p:nvPr>
        </p:nvSpPr>
        <p:spPr>
          <a:xfrm>
            <a:off x="228600" y="24246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41" name="Text Placeholder 25"/>
          <p:cNvSpPr>
            <a:spLocks noGrp="1"/>
          </p:cNvSpPr>
          <p:nvPr>
            <p:ph type="body" sz="quarter" idx="23" hasCustomPrompt="1"/>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dirty="0" smtClean="0"/>
              <a:t>CLICK TO ADD TITLE</a:t>
            </a:r>
            <a:endParaRPr lang="en-US" dirty="0"/>
          </a:p>
        </p:txBody>
      </p:sp>
      <p:sp>
        <p:nvSpPr>
          <p:cNvPr id="42" name="Text Placeholder 28"/>
          <p:cNvSpPr>
            <a:spLocks noGrp="1"/>
          </p:cNvSpPr>
          <p:nvPr>
            <p:ph type="body" sz="quarter" idx="24" hasCustomPrompt="1"/>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dirty="0" smtClean="0"/>
              <a:t>Click to add text for the picture to the left</a:t>
            </a:r>
            <a:endParaRPr lang="en-US" dirty="0"/>
          </a:p>
        </p:txBody>
      </p:sp>
      <p:sp>
        <p:nvSpPr>
          <p:cNvPr id="43" name="Rectangle 42"/>
          <p:cNvSpPr/>
          <p:nvPr userDrawn="1"/>
        </p:nvSpPr>
        <p:spPr>
          <a:xfrm>
            <a:off x="6860457" y="2424610"/>
            <a:ext cx="2057400" cy="19949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44" name="Text Placeholder 25"/>
          <p:cNvSpPr>
            <a:spLocks noGrp="1"/>
          </p:cNvSpPr>
          <p:nvPr>
            <p:ph type="body" sz="quarter" idx="25" hasCustomPrompt="1"/>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dirty="0" smtClean="0"/>
              <a:t>CLICK TO ADD TITLE</a:t>
            </a:r>
            <a:endParaRPr lang="en-US" dirty="0"/>
          </a:p>
        </p:txBody>
      </p:sp>
      <p:sp>
        <p:nvSpPr>
          <p:cNvPr id="45" name="Text Placeholder 28"/>
          <p:cNvSpPr>
            <a:spLocks noGrp="1"/>
          </p:cNvSpPr>
          <p:nvPr>
            <p:ph type="body" sz="quarter" idx="26" hasCustomPrompt="1"/>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dirty="0" smtClean="0"/>
              <a:t>Click to add text for the picture to the left</a:t>
            </a:r>
            <a:endParaRPr lang="en-US" dirty="0"/>
          </a:p>
        </p:txBody>
      </p:sp>
      <p:sp>
        <p:nvSpPr>
          <p:cNvPr id="46" name="Rectangle 45"/>
          <p:cNvSpPr/>
          <p:nvPr userDrawn="1"/>
        </p:nvSpPr>
        <p:spPr>
          <a:xfrm>
            <a:off x="228600" y="4558210"/>
            <a:ext cx="20574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47" name="Picture Placeholder 11"/>
          <p:cNvSpPr>
            <a:spLocks noGrp="1"/>
          </p:cNvSpPr>
          <p:nvPr>
            <p:ph type="pic" sz="quarter" idx="27"/>
          </p:nvPr>
        </p:nvSpPr>
        <p:spPr>
          <a:xfrm>
            <a:off x="2438400" y="45582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49" name="Text Placeholder 25"/>
          <p:cNvSpPr>
            <a:spLocks noGrp="1"/>
          </p:cNvSpPr>
          <p:nvPr>
            <p:ph type="body" sz="quarter" idx="29" hasCustomPrompt="1"/>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dirty="0" smtClean="0"/>
              <a:t>CLICK TO ADD TITLE</a:t>
            </a:r>
            <a:endParaRPr lang="en-US" dirty="0"/>
          </a:p>
        </p:txBody>
      </p:sp>
      <p:sp>
        <p:nvSpPr>
          <p:cNvPr id="50" name="Text Placeholder 28"/>
          <p:cNvSpPr>
            <a:spLocks noGrp="1"/>
          </p:cNvSpPr>
          <p:nvPr>
            <p:ph type="body" sz="quarter" idx="30" hasCustomPrompt="1"/>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29" name="Date Placeholder 6"/>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54" name="Footer Placeholder 7"/>
          <p:cNvSpPr>
            <a:spLocks noGrp="1"/>
          </p:cNvSpPr>
          <p:nvPr>
            <p:ph type="ftr" sz="quarter" idx="11"/>
          </p:nvPr>
        </p:nvSpPr>
        <p:spPr>
          <a:xfrm>
            <a:off x="3124200" y="6553200"/>
            <a:ext cx="2895600" cy="304800"/>
          </a:xfrm>
        </p:spPr>
        <p:txBody>
          <a:bodyPr/>
          <a:lstStyle/>
          <a:p>
            <a:endParaRPr lang="en-US">
              <a:solidFill>
                <a:prstClr val="black">
                  <a:tint val="75000"/>
                </a:prstClr>
              </a:solidFill>
              <a:latin typeface="Calibri"/>
            </a:endParaRPr>
          </a:p>
        </p:txBody>
      </p:sp>
      <p:sp>
        <p:nvSpPr>
          <p:cNvPr id="55" name="Slide Number Placeholder 8"/>
          <p:cNvSpPr>
            <a:spLocks noGrp="1"/>
          </p:cNvSpPr>
          <p:nvPr>
            <p:ph type="sldNum" sz="quarter" idx="12"/>
          </p:nvPr>
        </p:nvSpPr>
        <p:spPr>
          <a:xfrm>
            <a:off x="6553200" y="6553200"/>
            <a:ext cx="21336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382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anoramic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W¥ل云玗İαЂÕØÚáÛ丫:Téxt Plàçèhòlðêr 表¥鷗字㌍_W 3"/>
          <p:cNvSpPr>
            <a:spLocks noGrp="1"/>
          </p:cNvSpPr>
          <p:nvPr>
            <p:ph type="body" sz="quarter" idx="31" hasCustomPrompt="1"/>
          </p:nvPr>
        </p:nvSpPr>
        <p:spPr>
          <a:xfrm>
            <a:off x="457200" y="4343400"/>
            <a:ext cx="8229600" cy="1447800"/>
          </a:xfrm>
          <a:solidFill>
            <a:schemeClr val="bg1"/>
          </a:solidFill>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smtClean="0"/>
              <a:t>Click to add caption</a:t>
            </a:r>
            <a:endParaRPr lang="en-US" dirty="0"/>
          </a:p>
        </p:txBody>
      </p:sp>
      <p:grpSp>
        <p:nvGrpSpPr>
          <p:cNvPr id="9" name="Group 8"/>
          <p:cNvGrpSpPr/>
          <p:nvPr userDrawn="1"/>
        </p:nvGrpSpPr>
        <p:grpSpPr>
          <a:xfrm rot="5400000">
            <a:off x="4277032" y="1991032"/>
            <a:ext cx="589936" cy="9144000"/>
            <a:chOff x="8524568" y="0"/>
            <a:chExt cx="589936" cy="6858000"/>
          </a:xfrm>
        </p:grpSpPr>
        <p:sp>
          <p:nvSpPr>
            <p:cNvPr id="10" name="Rectangle 9"/>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11" name="Straight Connector 10"/>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2"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solidFill>
                  <a:prstClr val="white"/>
                </a:solidFill>
                <a:latin typeface="Calibri"/>
              </a:rPr>
              <a:pPr/>
              <a:t>2/26/15</a:t>
            </a:fld>
            <a:endParaRPr lang="en-US" dirty="0">
              <a:solidFill>
                <a:prstClr val="white"/>
              </a:solidFill>
              <a:latin typeface="Calibri"/>
            </a:endParaRPr>
          </a:p>
        </p:txBody>
      </p:sp>
      <p:sp>
        <p:nvSpPr>
          <p:cNvPr id="13"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solidFill>
                <a:prstClr val="white"/>
              </a:solidFill>
              <a:latin typeface="Calibri"/>
            </a:endParaRPr>
          </a:p>
        </p:txBody>
      </p:sp>
      <p:sp>
        <p:nvSpPr>
          <p:cNvPr id="14"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062464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quare with Caption">
    <p:spTree>
      <p:nvGrpSpPr>
        <p:cNvPr id="1" name=""/>
        <p:cNvGrpSpPr/>
        <p:nvPr/>
      </p:nvGrpSpPr>
      <p:grpSpPr>
        <a:xfrm>
          <a:off x="0" y="0"/>
          <a:ext cx="0" cy="0"/>
          <a:chOff x="0" y="0"/>
          <a:chExt cx="0" cy="0"/>
        </a:xfrm>
      </p:grpSpPr>
      <p:sp>
        <p:nvSpPr>
          <p:cNvPr id="8" name="Rectangle 7"/>
          <p:cNvSpPr/>
          <p:nvPr userDrawn="1"/>
        </p:nvSpPr>
        <p:spPr>
          <a:xfrm rot="5400000">
            <a:off x="4301613" y="1966451"/>
            <a:ext cx="540774"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9" name="Straight Connector 8"/>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userDrawn="1">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latin typeface="Calibri"/>
              </a:rPr>
              <a:pPr/>
              <a:t>2/26/15</a:t>
            </a:fld>
            <a:endParaRPr lang="en-US" dirty="0">
              <a:solidFill>
                <a:prstClr val="white"/>
              </a:solidFill>
              <a:latin typeface="Calibri"/>
            </a:endParaRPr>
          </a:p>
        </p:txBody>
      </p:sp>
      <p:sp>
        <p:nvSpPr>
          <p:cNvPr id="4" name="Footer Placeholder 3"/>
          <p:cNvSpPr>
            <a:spLocks noGrp="1"/>
          </p:cNvSpPr>
          <p:nvPr userDrawn="1">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userDrawn="1">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latin typeface="Calibri"/>
              </a:rPr>
              <a:pPr/>
              <a:t>‹#›</a:t>
            </a:fld>
            <a:endParaRPr lang="en-US" dirty="0">
              <a:solidFill>
                <a:prstClr val="white"/>
              </a:solidFill>
              <a:latin typeface="Calibri"/>
            </a:endParaRPr>
          </a:p>
        </p:txBody>
      </p:sp>
      <p:sp>
        <p:nvSpPr>
          <p:cNvPr id="6" name="W¥ل云玗İαЂôÁûÂÚ丫:Pïçtúrê Plå¢éhõlðér 表¥鷗字㌍ 表_W 3"/>
          <p:cNvSpPr>
            <a:spLocks noGrp="1" noChangeAspect="1"/>
          </p:cNvSpPr>
          <p:nvPr userDrawn="1">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7" name="W¥ل云玗İαЂÕØÚáÛ丫:Téxt Plàçèhòlðêr 表¥鷗字㌍_W 6"/>
          <p:cNvSpPr>
            <a:spLocks noGrp="1"/>
          </p:cNvSpPr>
          <p:nvPr userDrawn="1">
            <p:ph type="body" sz="quarter" idx="15" hasCustomPrompt="1"/>
          </p:nvPr>
        </p:nvSpPr>
        <p:spPr>
          <a:xfrm>
            <a:off x="2971800" y="4038600"/>
            <a:ext cx="3200400" cy="1600200"/>
          </a:xfrm>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smtClean="0"/>
              <a:t>Click to add caption</a:t>
            </a:r>
            <a:endParaRPr lang="en-US" dirty="0"/>
          </a:p>
        </p:txBody>
      </p:sp>
    </p:spTree>
    <p:extLst>
      <p:ext uri="{BB962C8B-B14F-4D97-AF65-F5344CB8AC3E}">
        <p14:creationId xmlns:p14="http://schemas.microsoft.com/office/powerpoint/2010/main" val="53724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ortrai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i="0" smtClean="0"/>
              <a:t>Drag picture to placeholder or click icon to add</a:t>
            </a:r>
            <a:endParaRPr lang="en-US" i="0" dirty="0"/>
          </a:p>
        </p:txBody>
      </p:sp>
      <p:sp>
        <p:nvSpPr>
          <p:cNvPr id="10" name="Rectangle 6"/>
          <p:cNvSpPr>
            <a:spLocks noGrp="1"/>
          </p:cNvSpPr>
          <p:nvPr>
            <p:ph type="body" sz="quarter" idx="14" hasCustomPrompt="1"/>
          </p:nvPr>
        </p:nvSpPr>
        <p:spPr>
          <a:xfrm>
            <a:off x="5343525" y="2859716"/>
            <a:ext cx="3181350" cy="3181350"/>
          </a:xfrm>
        </p:spPr>
        <p:txBody>
          <a:bodyPr tIns="91440" bIns="91440" anchor="b" anchorCtr="0">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grpSp>
        <p:nvGrpSpPr>
          <p:cNvPr id="13" name="Group 12"/>
          <p:cNvGrpSpPr/>
          <p:nvPr userDrawn="1"/>
        </p:nvGrpSpPr>
        <p:grpSpPr>
          <a:xfrm rot="5400000">
            <a:off x="4277032" y="1991032"/>
            <a:ext cx="589936" cy="9144000"/>
            <a:chOff x="8524568" y="0"/>
            <a:chExt cx="589936" cy="6858000"/>
          </a:xfrm>
        </p:grpSpPr>
        <p:sp>
          <p:nvSpPr>
            <p:cNvPr id="14" name="Rectangle 13"/>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15" name="Straight Connector 14"/>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6"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solidFill>
                  <a:prstClr val="white"/>
                </a:solidFill>
                <a:latin typeface="Calibri"/>
              </a:rPr>
              <a:pPr/>
              <a:t>2/26/15</a:t>
            </a:fld>
            <a:endParaRPr lang="en-US" dirty="0">
              <a:solidFill>
                <a:prstClr val="white"/>
              </a:solidFill>
              <a:latin typeface="Calibri"/>
            </a:endParaRPr>
          </a:p>
        </p:txBody>
      </p:sp>
      <p:sp>
        <p:nvSpPr>
          <p:cNvPr id="17"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solidFill>
                <a:prstClr val="white"/>
              </a:solidFill>
              <a:latin typeface="Calibri"/>
            </a:endParaRPr>
          </a:p>
        </p:txBody>
      </p:sp>
      <p:sp>
        <p:nvSpPr>
          <p:cNvPr id="18"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60276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5E35FD8D-0EB6-49B2-8A0E-569012EC0A0E}" type="slidenum">
              <a:rPr lang="en-US" altLang="en-US"/>
              <a:pPr/>
              <a:t>‹#›</a:t>
            </a:fld>
            <a:endParaRPr lang="en-US" altLang="en-US"/>
          </a:p>
        </p:txBody>
      </p:sp>
    </p:spTree>
    <p:extLst>
      <p:ext uri="{BB962C8B-B14F-4D97-AF65-F5344CB8AC3E}">
        <p14:creationId xmlns:p14="http://schemas.microsoft.com/office/powerpoint/2010/main" val="505183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8" name="Rectangle 7"/>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Calibri"/>
            </a:endParaRPr>
          </a:p>
        </p:txBody>
      </p:sp>
      <p:sp>
        <p:nvSpPr>
          <p:cNvPr id="7" name="Picture Placeholder 6"/>
          <p:cNvSpPr>
            <a:spLocks noGrp="1"/>
          </p:cNvSpPr>
          <p:nvPr>
            <p:ph type="pic" sz="quarter" idx="10"/>
          </p:nvPr>
        </p:nvSpPr>
        <p:spPr>
          <a:xfrm>
            <a:off x="0" y="0"/>
            <a:ext cx="8534400" cy="6096000"/>
          </a:xfrm>
        </p:spPr>
        <p:txBody>
          <a:bodyPr/>
          <a:lstStyle>
            <a:lvl1pPr algn="ctr">
              <a:buNone/>
              <a:defRPr>
                <a:solidFill>
                  <a:schemeClr val="tx1">
                    <a:lumMod val="85000"/>
                    <a:lumOff val="15000"/>
                  </a:schemeClr>
                </a:solidFill>
              </a:defRPr>
            </a:lvl1pPr>
          </a:lstStyle>
          <a:p>
            <a:r>
              <a:rPr lang="en-US" smtClean="0"/>
              <a:t>Drag picture to placeholder or click icon to add</a:t>
            </a:r>
            <a:endParaRPr lang="en-US"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67363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Page Photo with Tit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marL="0" marR="0" indent="0" algn="ctr">
              <a:buFontTx/>
              <a:buNone/>
            </a:pPr>
            <a:r>
              <a:rPr lang="en-US" i="0" smtClean="0"/>
              <a:t>Drag picture to placeholder or click icon to add</a:t>
            </a:r>
            <a:endParaRPr lang="en-US" i="0" dirty="0"/>
          </a:p>
        </p:txBody>
      </p:sp>
      <p:sp>
        <p:nvSpPr>
          <p:cNvPr id="12" name="Text Placeholder 10"/>
          <p:cNvSpPr>
            <a:spLocks noGrp="1"/>
          </p:cNvSpPr>
          <p:nvPr>
            <p:ph type="body" sz="quarter" idx="14" hasCustomPrompt="1"/>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smtClean="0"/>
              <a:t>Click to add Title</a:t>
            </a:r>
            <a:endParaRPr lang="en-US" dirty="0"/>
          </a:p>
        </p:txBody>
      </p:sp>
    </p:spTree>
    <p:extLst>
      <p:ext uri="{BB962C8B-B14F-4D97-AF65-F5344CB8AC3E}">
        <p14:creationId xmlns:p14="http://schemas.microsoft.com/office/powerpoint/2010/main" val="1300688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solidFill>
                  <a:prstClr val="black">
                    <a:tint val="75000"/>
                  </a:prstClr>
                </a:solidFill>
                <a:latin typeface="Calibri"/>
              </a:rPr>
              <a:pPr/>
              <a:t>2/26/15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a:xfrm>
            <a:off x="2971800" y="6553200"/>
            <a:ext cx="2895600" cy="304800"/>
          </a:xfrm>
        </p:spPr>
        <p:txBody>
          <a:bodyPr/>
          <a:lstStyle/>
          <a:p>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8857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45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d Content w/Logo Layout">
    <p:spTree>
      <p:nvGrpSpPr>
        <p:cNvPr id="1" name=""/>
        <p:cNvGrpSpPr/>
        <p:nvPr/>
      </p:nvGrpSpPr>
      <p:grpSpPr>
        <a:xfrm>
          <a:off x="0" y="0"/>
          <a:ext cx="0" cy="0"/>
          <a:chOff x="0" y="0"/>
          <a:chExt cx="0" cy="0"/>
        </a:xfrm>
      </p:grpSpPr>
      <p:sp>
        <p:nvSpPr>
          <p:cNvPr id="15" name="Content Placeholder 2"/>
          <p:cNvSpPr>
            <a:spLocks noGrp="1"/>
          </p:cNvSpPr>
          <p:nvPr>
            <p:ph idx="1"/>
          </p:nvPr>
        </p:nvSpPr>
        <p:spPr>
          <a:xfrm>
            <a:off x="524933" y="1231899"/>
            <a:ext cx="8229600" cy="5257801"/>
          </a:xfrm>
          <a:prstGeom prst="rect">
            <a:avLst/>
          </a:prstGeom>
        </p:spPr>
        <p:txBody>
          <a:bodyPr/>
          <a:lstStyle>
            <a:lvl1pPr>
              <a:spcBef>
                <a:spcPts val="600"/>
              </a:spcBef>
              <a:defRPr sz="2800">
                <a:latin typeface="Arial"/>
                <a:cs typeface="Arial"/>
              </a:defRPr>
            </a:lvl1pPr>
            <a:lvl2pPr>
              <a:spcBef>
                <a:spcPts val="200"/>
              </a:spcBef>
              <a:defRPr sz="2400">
                <a:latin typeface="Arial"/>
                <a:cs typeface="Arial"/>
              </a:defRPr>
            </a:lvl2pPr>
            <a:lvl3pPr>
              <a:spcBef>
                <a:spcPts val="200"/>
              </a:spcBef>
              <a:defRPr sz="2000">
                <a:latin typeface="Arial"/>
                <a:cs typeface="Arial"/>
              </a:defRPr>
            </a:lvl3pPr>
            <a:lvl4pPr>
              <a:spcBef>
                <a:spcPts val="300"/>
              </a:spcBef>
              <a:defRPr sz="1800">
                <a:latin typeface="Arial"/>
                <a:cs typeface="Arial"/>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Title 1"/>
          <p:cNvSpPr>
            <a:spLocks noGrp="1"/>
          </p:cNvSpPr>
          <p:nvPr>
            <p:ph type="title"/>
          </p:nvPr>
        </p:nvSpPr>
        <p:spPr>
          <a:xfrm>
            <a:off x="2807208" y="-45720"/>
            <a:ext cx="6336792" cy="896112"/>
          </a:xfrm>
          <a:prstGeom prst="rect">
            <a:avLst/>
          </a:prstGeom>
        </p:spPr>
        <p:txBody>
          <a:bodyPr>
            <a:noAutofit/>
          </a:bodyPr>
          <a:lstStyle>
            <a:lvl1pPr algn="l">
              <a:defRPr sz="3600" b="0">
                <a:solidFill>
                  <a:schemeClr val="bg1"/>
                </a:solidFill>
                <a:effectLst/>
              </a:defRPr>
            </a:lvl1pPr>
          </a:lstStyle>
          <a:p>
            <a:r>
              <a:rPr lang="en-US" smtClean="0"/>
              <a:t>Click to edit Master title style</a:t>
            </a:r>
            <a:endParaRPr lang="en-US" dirty="0"/>
          </a:p>
        </p:txBody>
      </p:sp>
      <p:sp>
        <p:nvSpPr>
          <p:cNvPr id="2" name="Slide Number Placeholder 1"/>
          <p:cNvSpPr>
            <a:spLocks noGrp="1"/>
          </p:cNvSpPr>
          <p:nvPr>
            <p:ph type="sldNum" sz="quarter" idx="10"/>
          </p:nvPr>
        </p:nvSpPr>
        <p:spPr>
          <a:xfrm>
            <a:off x="6840234" y="6478136"/>
            <a:ext cx="2133600" cy="365125"/>
          </a:xfrm>
          <a:prstGeom prst="rect">
            <a:avLst/>
          </a:prstGeom>
        </p:spPr>
        <p:txBody>
          <a:bodyPr/>
          <a:lstStyle/>
          <a:p>
            <a:fld id="{292C1E34-CE63-D343-B607-210725D062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1668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a:xfrm>
            <a:off x="6840234" y="6478136"/>
            <a:ext cx="2133600" cy="365125"/>
          </a:xfrm>
          <a:prstGeom prst="rect">
            <a:avLst/>
          </a:prstGeom>
        </p:spPr>
        <p:txBody>
          <a:bodyPr/>
          <a:lstStyle/>
          <a:p>
            <a:fld id="{292C1E34-CE63-D343-B607-210725D062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6117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o Logo, No P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3"/>
          <p:cNvSpPr/>
          <p:nvPr userDrawn="1"/>
        </p:nvSpPr>
        <p:spPr>
          <a:xfrm>
            <a:off x="7085250" y="6212160"/>
            <a:ext cx="2023241" cy="645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white"/>
              </a:solidFill>
              <a:latin typeface="Calibri"/>
            </a:endParaRPr>
          </a:p>
        </p:txBody>
      </p:sp>
    </p:spTree>
    <p:extLst>
      <p:ext uri="{BB962C8B-B14F-4D97-AF65-F5344CB8AC3E}">
        <p14:creationId xmlns:p14="http://schemas.microsoft.com/office/powerpoint/2010/main" val="495859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Layout Slide">
    <p:spTree>
      <p:nvGrpSpPr>
        <p:cNvPr id="1" name=""/>
        <p:cNvGrpSpPr/>
        <p:nvPr/>
      </p:nvGrpSpPr>
      <p:grpSpPr>
        <a:xfrm>
          <a:off x="0" y="0"/>
          <a:ext cx="0" cy="0"/>
          <a:chOff x="0" y="0"/>
          <a:chExt cx="0" cy="0"/>
        </a:xfrm>
      </p:grpSpPr>
      <p:sp>
        <p:nvSpPr>
          <p:cNvPr id="15" name="Content Placeholder 2"/>
          <p:cNvSpPr>
            <a:spLocks noGrp="1"/>
          </p:cNvSpPr>
          <p:nvPr>
            <p:ph idx="1"/>
          </p:nvPr>
        </p:nvSpPr>
        <p:spPr>
          <a:xfrm>
            <a:off x="457200" y="1231900"/>
            <a:ext cx="8229600" cy="5257801"/>
          </a:xfrm>
          <a:prstGeom prst="rect">
            <a:avLst/>
          </a:prstGeom>
        </p:spPr>
        <p:txBody>
          <a:bodyPr/>
          <a:lstStyle>
            <a:lvl1pPr>
              <a:spcBef>
                <a:spcPts val="600"/>
              </a:spcBef>
              <a:defRPr sz="2800"/>
            </a:lvl1pPr>
            <a:lvl2pPr>
              <a:spcBef>
                <a:spcPts val="200"/>
              </a:spcBef>
              <a:defRPr sz="2400"/>
            </a:lvl2pPr>
            <a:lvl3pPr>
              <a:spcBef>
                <a:spcPts val="200"/>
              </a:spcBef>
              <a:defRPr sz="2000"/>
            </a:lvl3pPr>
            <a:lvl4pPr>
              <a:spcBef>
                <a:spcPts val="300"/>
              </a:spcBef>
              <a:defRPr sz="1800"/>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Title 1"/>
          <p:cNvSpPr>
            <a:spLocks noGrp="1"/>
          </p:cNvSpPr>
          <p:nvPr>
            <p:ph type="title"/>
          </p:nvPr>
        </p:nvSpPr>
        <p:spPr>
          <a:xfrm>
            <a:off x="2836333" y="0"/>
            <a:ext cx="6307667" cy="748242"/>
          </a:xfrm>
          <a:prstGeom prst="rect">
            <a:avLst/>
          </a:prstGeom>
        </p:spPr>
        <p:txBody>
          <a:bodyPr>
            <a:normAutofit/>
          </a:bodyPr>
          <a:lstStyle>
            <a:lvl1pPr algn="l">
              <a:defRPr sz="3200" b="1">
                <a:solidFill>
                  <a:schemeClr val="bg1"/>
                </a:solidFill>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0"/>
          </p:nvPr>
        </p:nvSpPr>
        <p:spPr/>
        <p:txBody>
          <a:bodyPr/>
          <a:lstStyle>
            <a:lvl1pPr>
              <a:defRPr>
                <a:solidFill>
                  <a:schemeClr val="tx1"/>
                </a:solidFill>
              </a:defRPr>
            </a:lvl1pPr>
          </a:lstStyle>
          <a:p>
            <a:fld id="{E1CF63D8-C0A7-9741-BFCF-F4DC093F2B0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75071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LANK 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dirty="0"/>
          </a:p>
        </p:txBody>
      </p:sp>
      <p:sp>
        <p:nvSpPr>
          <p:cNvPr id="5" name="Title 1"/>
          <p:cNvSpPr txBox="1">
            <a:spLocks/>
          </p:cNvSpPr>
          <p:nvPr userDrawn="1"/>
        </p:nvSpPr>
        <p:spPr>
          <a:xfrm>
            <a:off x="685800" y="2130425"/>
            <a:ext cx="7772400" cy="14700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fontAlgn="auto">
              <a:spcAft>
                <a:spcPts val="0"/>
              </a:spcAft>
            </a:pPr>
            <a:r>
              <a:rPr lang="en-US" dirty="0" smtClean="0">
                <a:solidFill>
                  <a:prstClr val="white"/>
                </a:solidFill>
              </a:rPr>
              <a:t>Click to edit Master title style</a:t>
            </a:r>
            <a:endParaRPr lang="en-US" dirty="0">
              <a:solidFill>
                <a:prstClr val="white"/>
              </a:solidFill>
            </a:endParaRPr>
          </a:p>
        </p:txBody>
      </p:sp>
      <p:sp>
        <p:nvSpPr>
          <p:cNvPr id="6" name="Subtitle 2"/>
          <p:cNvSpPr>
            <a:spLocks noGrp="1"/>
          </p:cNvSpPr>
          <p:nvPr>
            <p:ph type="subTitle" idx="1"/>
          </p:nvPr>
        </p:nvSpPr>
        <p:spPr>
          <a:xfrm>
            <a:off x="1371600" y="3886200"/>
            <a:ext cx="6400800" cy="1752600"/>
          </a:xfrm>
          <a:prstGeom prst="rect">
            <a:avLst/>
          </a:prstGeom>
        </p:spPr>
        <p:txBody>
          <a:bodyPr/>
          <a:lstStyle>
            <a:lvl1pPr marL="0" indent="0" algn="ctr">
              <a:buNone/>
              <a:defRPr i="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6361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fld id="{29D2F1B7-02DE-4F63-86B8-F8ACE13A8282}" type="slidenum">
              <a:rPr lang="en-US" altLang="en-US"/>
              <a:pPr/>
              <a:t>‹#›</a:t>
            </a:fld>
            <a:endParaRPr lang="en-US" altLang="en-US"/>
          </a:p>
        </p:txBody>
      </p:sp>
    </p:spTree>
    <p:extLst>
      <p:ext uri="{BB962C8B-B14F-4D97-AF65-F5344CB8AC3E}">
        <p14:creationId xmlns:p14="http://schemas.microsoft.com/office/powerpoint/2010/main" val="169281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fld id="{61D44C9D-DE92-46F5-A833-57BC8021066F}" type="slidenum">
              <a:rPr lang="en-US" altLang="en-US"/>
              <a:pPr/>
              <a:t>‹#›</a:t>
            </a:fld>
            <a:endParaRPr lang="en-US" altLang="en-US"/>
          </a:p>
        </p:txBody>
      </p:sp>
    </p:spTree>
    <p:extLst>
      <p:ext uri="{BB962C8B-B14F-4D97-AF65-F5344CB8AC3E}">
        <p14:creationId xmlns:p14="http://schemas.microsoft.com/office/powerpoint/2010/main" val="42548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fld id="{ADBCE3A3-19E8-4C30-9D68-28A25AA35C63}" type="slidenum">
              <a:rPr lang="en-US" altLang="en-US"/>
              <a:pPr/>
              <a:t>‹#›</a:t>
            </a:fld>
            <a:endParaRPr lang="en-US" altLang="en-US"/>
          </a:p>
        </p:txBody>
      </p:sp>
    </p:spTree>
    <p:extLst>
      <p:ext uri="{BB962C8B-B14F-4D97-AF65-F5344CB8AC3E}">
        <p14:creationId xmlns:p14="http://schemas.microsoft.com/office/powerpoint/2010/main" val="593397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FC4C0821-2272-4AE1-B5AC-335609DE2D07}" type="slidenum">
              <a:rPr lang="en-US" altLang="en-US"/>
              <a:pPr/>
              <a:t>‹#›</a:t>
            </a:fld>
            <a:endParaRPr lang="en-US" altLang="en-US"/>
          </a:p>
        </p:txBody>
      </p:sp>
    </p:spTree>
    <p:extLst>
      <p:ext uri="{BB962C8B-B14F-4D97-AF65-F5344CB8AC3E}">
        <p14:creationId xmlns:p14="http://schemas.microsoft.com/office/powerpoint/2010/main" val="147652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DB71EF0D-1E41-42E2-89EC-BC407D92EBFA}" type="slidenum">
              <a:rPr lang="en-US" altLang="en-US"/>
              <a:pPr/>
              <a:t>‹#›</a:t>
            </a:fld>
            <a:endParaRPr lang="en-US" altLang="en-US"/>
          </a:p>
        </p:txBody>
      </p:sp>
    </p:spTree>
    <p:extLst>
      <p:ext uri="{BB962C8B-B14F-4D97-AF65-F5344CB8AC3E}">
        <p14:creationId xmlns:p14="http://schemas.microsoft.com/office/powerpoint/2010/main" val="28548228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20" Type="http://schemas.openxmlformats.org/officeDocument/2006/relationships/slideLayout" Target="../slideLayouts/slideLayout33.xml"/><Relationship Id="rId21" Type="http://schemas.openxmlformats.org/officeDocument/2006/relationships/slideLayout" Target="../slideLayouts/slideLayout34.xml"/><Relationship Id="rId22" Type="http://schemas.openxmlformats.org/officeDocument/2006/relationships/slideLayout" Target="../slideLayouts/slideLayout35.xml"/><Relationship Id="rId23" Type="http://schemas.openxmlformats.org/officeDocument/2006/relationships/slideLayout" Target="../slideLayouts/slideLayout36.xml"/><Relationship Id="rId24" Type="http://schemas.openxmlformats.org/officeDocument/2006/relationships/slideLayout" Target="../slideLayouts/slideLayout37.xml"/><Relationship Id="rId25" Type="http://schemas.openxmlformats.org/officeDocument/2006/relationships/slideLayout" Target="../slideLayouts/slideLayout38.xml"/><Relationship Id="rId26" Type="http://schemas.openxmlformats.org/officeDocument/2006/relationships/slideLayout" Target="../slideLayouts/slideLayout39.xml"/><Relationship Id="rId27" Type="http://schemas.openxmlformats.org/officeDocument/2006/relationships/slideLayout" Target="../slideLayouts/slideLayout40.xml"/><Relationship Id="rId28" Type="http://schemas.openxmlformats.org/officeDocument/2006/relationships/slideLayout" Target="../slideLayouts/slideLayout41.xml"/><Relationship Id="rId29" Type="http://schemas.openxmlformats.org/officeDocument/2006/relationships/slideLayout" Target="../slideLayouts/slideLayout42.xml"/><Relationship Id="rId30" Type="http://schemas.openxmlformats.org/officeDocument/2006/relationships/theme" Target="../theme/theme2.xml"/><Relationship Id="rId10" Type="http://schemas.openxmlformats.org/officeDocument/2006/relationships/slideLayout" Target="../slideLayouts/slideLayout23.xml"/><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slideLayout" Target="../slideLayouts/slideLayout30.xml"/><Relationship Id="rId18" Type="http://schemas.openxmlformats.org/officeDocument/2006/relationships/slideLayout" Target="../slideLayouts/slideLayout31.xml"/><Relationship Id="rId19" Type="http://schemas.openxmlformats.org/officeDocument/2006/relationships/slideLayout" Target="../slideLayouts/slideLayout3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theme" Target="../theme/theme3.xml"/><Relationship Id="rId8" Type="http://schemas.openxmlformats.org/officeDocument/2006/relationships/image" Target="../media/image4.emf"/><Relationship Id="rId9" Type="http://schemas.openxmlformats.org/officeDocument/2006/relationships/image" Target="../media/image5.jpeg"/><Relationship Id="rId1" Type="http://schemas.openxmlformats.org/officeDocument/2006/relationships/slideLayout" Target="../slideLayouts/slideLayout43.xml"/><Relationship Id="rId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smtClean="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smtClean="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smtClean="0"/>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a:defRPr/>
            </a:pPr>
            <a:endParaRPr lang="en-US"/>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a:defRPr/>
            </a:pPr>
            <a:endParaRPr lang="en-US"/>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F301EA44-D17A-41FA-9F27-6181FE7ABB6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50"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FEED2B4-868F-4681-9E70-FF7ECCDC67D4}" type="datetimeFigureOut">
              <a:rPr lang="en-US" smtClean="0">
                <a:solidFill>
                  <a:prstClr val="black">
                    <a:tint val="75000"/>
                  </a:prstClr>
                </a:solidFill>
                <a:latin typeface="Calibri"/>
              </a:rPr>
              <a:pPr eaLnBrk="1" fontAlgn="auto" hangingPunct="1">
                <a:spcBef>
                  <a:spcPts val="0"/>
                </a:spcBef>
                <a:spcAft>
                  <a:spcPts val="0"/>
                </a:spcAft>
              </a:pPr>
              <a:t>2/26/15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0F88FF4-1BD9-4AA8-B980-C7776087ABA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
        <p:nvSpPr>
          <p:cNvPr id="7" name="Rectangle 6"/>
          <p:cNvSpPr/>
          <p:nvPr/>
        </p:nvSpPr>
        <p:spPr>
          <a:xfrm>
            <a:off x="8532519"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C7500"/>
              </a:solidFill>
              <a:latin typeface="Calibri"/>
            </a:endParaRPr>
          </a:p>
        </p:txBody>
      </p:sp>
      <p:cxnSp>
        <p:nvCxnSpPr>
          <p:cNvPr id="8" name="Straight Connector 7"/>
          <p:cNvCxnSpPr/>
          <p:nvPr/>
        </p:nvCxnSpPr>
        <p:spPr>
          <a:xfrm rot="5400000">
            <a:off x="569345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267608"/>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 id="2147484271" r:id="rId20"/>
    <p:sldLayoutId id="2147484272" r:id="rId21"/>
    <p:sldLayoutId id="2147484273" r:id="rId22"/>
    <p:sldLayoutId id="2147484274" r:id="rId23"/>
    <p:sldLayoutId id="2147484275" r:id="rId24"/>
    <p:sldLayoutId id="2147484276" r:id="rId25"/>
    <p:sldLayoutId id="2147484277" r:id="rId26"/>
    <p:sldLayoutId id="2147484278" r:id="rId27"/>
    <p:sldLayoutId id="2147484279" r:id="rId28"/>
    <p:sldLayoutId id="2147484280"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p:cNvPicPr>
            <a:picLocks noChangeAspect="1"/>
          </p:cNvPicPr>
          <p:nvPr/>
        </p:nvPicPr>
        <p:blipFill>
          <a:blip r:embed="rId8"/>
          <a:stretch>
            <a:fillRect/>
          </a:stretch>
        </p:blipFill>
        <p:spPr>
          <a:xfrm>
            <a:off x="7208318" y="6250454"/>
            <a:ext cx="1763981" cy="246366"/>
          </a:xfrm>
          <a:prstGeom prst="rect">
            <a:avLst/>
          </a:prstGeom>
        </p:spPr>
      </p:pic>
      <p:pic>
        <p:nvPicPr>
          <p:cNvPr id="7" name="Picture 6" descr="Ortho Background Title.jpg"/>
          <p:cNvPicPr>
            <a:picLocks noChangeAspect="1"/>
          </p:cNvPicPr>
          <p:nvPr/>
        </p:nvPicPr>
        <p:blipFill>
          <a:blip r:embed="rId9"/>
          <a:srcRect r="69259" b="86173"/>
          <a:stretch>
            <a:fillRect/>
          </a:stretch>
        </p:blipFill>
        <p:spPr>
          <a:xfrm>
            <a:off x="-2350" y="0"/>
            <a:ext cx="2810933" cy="850901"/>
          </a:xfrm>
          <a:prstGeom prst="rect">
            <a:avLst/>
          </a:prstGeom>
        </p:spPr>
      </p:pic>
      <p:pic>
        <p:nvPicPr>
          <p:cNvPr id="8" name="Picture 7" descr="Ortho Background Title.jpg"/>
          <p:cNvPicPr>
            <a:picLocks noChangeAspect="1"/>
          </p:cNvPicPr>
          <p:nvPr/>
        </p:nvPicPr>
        <p:blipFill>
          <a:blip r:embed="rId9"/>
          <a:srcRect l="30741" b="86173"/>
          <a:stretch>
            <a:fillRect/>
          </a:stretch>
        </p:blipFill>
        <p:spPr>
          <a:xfrm>
            <a:off x="2810933" y="0"/>
            <a:ext cx="6333067" cy="850901"/>
          </a:xfrm>
          <a:prstGeom prst="rect">
            <a:avLst/>
          </a:prstGeom>
          <a:ln>
            <a:noFill/>
          </a:ln>
        </p:spPr>
      </p:pic>
      <p:sp>
        <p:nvSpPr>
          <p:cNvPr id="4" name="Title Placeholder 3"/>
          <p:cNvSpPr>
            <a:spLocks noGrp="1"/>
          </p:cNvSpPr>
          <p:nvPr>
            <p:ph type="title"/>
          </p:nvPr>
        </p:nvSpPr>
        <p:spPr>
          <a:xfrm>
            <a:off x="2810933" y="-47095"/>
            <a:ext cx="6333067" cy="89799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2" name="Slide Number Placeholder 1"/>
          <p:cNvSpPr>
            <a:spLocks noGrp="1"/>
          </p:cNvSpPr>
          <p:nvPr>
            <p:ph type="sldNum" sz="quarter" idx="4"/>
          </p:nvPr>
        </p:nvSpPr>
        <p:spPr>
          <a:xfrm>
            <a:off x="6838320" y="649459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pPr defTabSz="457200" eaLnBrk="1" fontAlgn="auto" hangingPunct="1">
              <a:spcBef>
                <a:spcPts val="0"/>
              </a:spcBef>
              <a:spcAft>
                <a:spcPts val="0"/>
              </a:spcAft>
            </a:pPr>
            <a:fld id="{3EF7687B-32FE-5A4B-B6D6-BCD36EC7E042}" type="slidenum">
              <a:rPr lang="en-US" smtClean="0">
                <a:solidFill>
                  <a:prstClr val="black">
                    <a:tint val="75000"/>
                  </a:prstClr>
                </a:solidFill>
              </a:rPr>
              <a:pPr defTabSz="457200" eaLnBrk="1" fontAlgn="auto" hangingPunct="1">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255932041"/>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Lst>
  <p:hf hdr="0" ftr="0" dt="0"/>
  <p:txStyles>
    <p:titleStyle>
      <a:lvl1pPr algn="l" defTabSz="457200" rtl="0" eaLnBrk="1" latinLnBrk="0" hangingPunct="1">
        <a:spcBef>
          <a:spcPct val="0"/>
        </a:spcBef>
        <a:buNone/>
        <a:defRPr sz="36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4.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995" y="1447800"/>
            <a:ext cx="5544045" cy="140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3810000"/>
            <a:ext cx="8686800" cy="1446550"/>
          </a:xfrm>
          <a:prstGeom prst="rect">
            <a:avLst/>
          </a:prstGeom>
          <a:noFill/>
        </p:spPr>
        <p:txBody>
          <a:bodyPr wrap="square" rtlCol="0">
            <a:spAutoFit/>
          </a:bodyPr>
          <a:lstStyle/>
          <a:p>
            <a:pPr algn="ctr" eaLnBrk="1" fontAlgn="auto" hangingPunct="1">
              <a:spcBef>
                <a:spcPts val="0"/>
              </a:spcBef>
              <a:spcAft>
                <a:spcPts val="0"/>
              </a:spcAft>
            </a:pPr>
            <a:r>
              <a:rPr lang="en-US" sz="4000" b="1" dirty="0" smtClean="0">
                <a:solidFill>
                  <a:prstClr val="black"/>
                </a:solidFill>
                <a:latin typeface="Calibri"/>
              </a:rPr>
              <a:t>Future of the Physician Innovator</a:t>
            </a:r>
            <a:endParaRPr lang="en-US" sz="3200" b="1" dirty="0">
              <a:solidFill>
                <a:prstClr val="black"/>
              </a:solidFill>
              <a:latin typeface="Calibri"/>
            </a:endParaRPr>
          </a:p>
          <a:p>
            <a:pPr algn="ctr" eaLnBrk="1" fontAlgn="auto" hangingPunct="1">
              <a:spcBef>
                <a:spcPts val="0"/>
              </a:spcBef>
              <a:spcAft>
                <a:spcPts val="0"/>
              </a:spcAft>
            </a:pPr>
            <a:r>
              <a:rPr lang="en-US" sz="2400" dirty="0" smtClean="0">
                <a:solidFill>
                  <a:prstClr val="black"/>
                </a:solidFill>
                <a:latin typeface="Calibri"/>
              </a:rPr>
              <a:t>February 18, 2015</a:t>
            </a:r>
            <a:endParaRPr lang="en-US" sz="2400" dirty="0">
              <a:solidFill>
                <a:prstClr val="black"/>
              </a:solidFill>
              <a:latin typeface="Calibri"/>
            </a:endParaRPr>
          </a:p>
          <a:p>
            <a:pPr algn="ctr" eaLnBrk="1" fontAlgn="auto" hangingPunct="1">
              <a:spcBef>
                <a:spcPts val="0"/>
              </a:spcBef>
              <a:spcAft>
                <a:spcPts val="0"/>
              </a:spcAft>
            </a:pPr>
            <a:endParaRPr lang="en-US" sz="2400" dirty="0">
              <a:solidFill>
                <a:prstClr val="black"/>
              </a:solidFill>
              <a:latin typeface="Calibri"/>
            </a:endParaRPr>
          </a:p>
        </p:txBody>
      </p:sp>
    </p:spTree>
    <p:extLst>
      <p:ext uri="{BB962C8B-B14F-4D97-AF65-F5344CB8AC3E}">
        <p14:creationId xmlns:p14="http://schemas.microsoft.com/office/powerpoint/2010/main" val="3420322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Convention</a:t>
            </a:r>
          </a:p>
        </p:txBody>
      </p:sp>
      <p:sp>
        <p:nvSpPr>
          <p:cNvPr id="3" name="Content Placeholder 2"/>
          <p:cNvSpPr>
            <a:spLocks noGrp="1"/>
          </p:cNvSpPr>
          <p:nvPr>
            <p:ph sz="half" idx="1"/>
          </p:nvPr>
        </p:nvSpPr>
        <p:spPr/>
        <p:txBody>
          <a:bodyPr/>
          <a:lstStyle/>
          <a:p>
            <a:r>
              <a:rPr lang="en-US" dirty="0" smtClean="0"/>
              <a:t>Convention</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76316"/>
            <a:ext cx="343103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096" y="2590800"/>
            <a:ext cx="4070504" cy="378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6986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Convention</a:t>
            </a:r>
          </a:p>
        </p:txBody>
      </p:sp>
      <p:sp>
        <p:nvSpPr>
          <p:cNvPr id="3" name="Content Placeholder 2"/>
          <p:cNvSpPr>
            <a:spLocks noGrp="1"/>
          </p:cNvSpPr>
          <p:nvPr>
            <p:ph sz="half" idx="1"/>
          </p:nvPr>
        </p:nvSpPr>
        <p:spPr/>
        <p:txBody>
          <a:bodyPr/>
          <a:lstStyle/>
          <a:p>
            <a:r>
              <a:rPr lang="en-US" dirty="0" smtClean="0"/>
              <a:t>Ideas coming from physicians on front lines</a:t>
            </a:r>
          </a:p>
          <a:p>
            <a:r>
              <a:rPr lang="en-US" dirty="0" smtClean="0"/>
              <a:t>Immediately build things no one ever thought of before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79" y="1676400"/>
            <a:ext cx="4170544"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98238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3982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Commission Errors</a:t>
            </a:r>
          </a:p>
        </p:txBody>
      </p:sp>
      <p:sp>
        <p:nvSpPr>
          <p:cNvPr id="3" name="Content Placeholder 2"/>
          <p:cNvSpPr>
            <a:spLocks noGrp="1"/>
          </p:cNvSpPr>
          <p:nvPr>
            <p:ph sz="half" idx="1"/>
          </p:nvPr>
        </p:nvSpPr>
        <p:spPr/>
        <p:txBody>
          <a:bodyPr/>
          <a:lstStyle/>
          <a:p>
            <a:r>
              <a:rPr lang="en-US" dirty="0" smtClean="0"/>
              <a:t>Don’t</a:t>
            </a:r>
          </a:p>
          <a:p>
            <a:pPr lvl="1"/>
            <a:r>
              <a:rPr lang="en-US" dirty="0" smtClean="0"/>
              <a:t>Do something wrongly</a:t>
            </a:r>
          </a:p>
          <a:p>
            <a:pPr lvl="1"/>
            <a:endParaRPr lang="en-US" dirty="0"/>
          </a:p>
          <a:p>
            <a:r>
              <a:rPr lang="en-US" dirty="0" smtClean="0"/>
              <a:t>Attempt</a:t>
            </a:r>
          </a:p>
          <a:p>
            <a:pPr lvl="1"/>
            <a:r>
              <a:rPr lang="en-US" dirty="0" smtClean="0"/>
              <a:t>Little</a:t>
            </a:r>
          </a:p>
          <a:p>
            <a:pPr lvl="1"/>
            <a:r>
              <a:rPr lang="en-US" dirty="0" smtClean="0"/>
              <a:t>Nothin</a:t>
            </a:r>
            <a:r>
              <a:rPr lang="en-US" dirty="0"/>
              <a:t>g</a:t>
            </a:r>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9624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2331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smtClean="0"/>
              <a:t>C</a:t>
            </a:r>
            <a:r>
              <a:rPr lang="en-US" dirty="0" smtClean="0"/>
              <a:t>om</a:t>
            </a:r>
            <a:r>
              <a:rPr lang="en-US" strike="sngStrike" dirty="0" smtClean="0"/>
              <a:t>m</a:t>
            </a:r>
            <a:r>
              <a:rPr lang="en-US" dirty="0" smtClean="0"/>
              <a:t>ission Errors</a:t>
            </a:r>
            <a:endParaRPr lang="en-US" dirty="0"/>
          </a:p>
        </p:txBody>
      </p:sp>
      <p:sp>
        <p:nvSpPr>
          <p:cNvPr id="3" name="Content Placeholder 2"/>
          <p:cNvSpPr>
            <a:spLocks noGrp="1"/>
          </p:cNvSpPr>
          <p:nvPr>
            <p:ph sz="half" idx="1"/>
          </p:nvPr>
        </p:nvSpPr>
        <p:spPr/>
        <p:txBody>
          <a:bodyPr/>
          <a:lstStyle/>
          <a:p>
            <a:r>
              <a:rPr lang="en-US" dirty="0" smtClean="0"/>
              <a:t>Don’t</a:t>
            </a:r>
            <a:endParaRPr lang="en-US" dirty="0"/>
          </a:p>
          <a:p>
            <a:pPr lvl="1"/>
            <a:r>
              <a:rPr lang="en-US" dirty="0" smtClean="0"/>
              <a:t>Fail to do something</a:t>
            </a:r>
          </a:p>
          <a:p>
            <a:pPr lvl="2"/>
            <a:r>
              <a:rPr lang="en-US" dirty="0" smtClean="0"/>
              <a:t>Bold</a:t>
            </a:r>
          </a:p>
          <a:p>
            <a:pPr lvl="2"/>
            <a:r>
              <a:rPr lang="en-US" dirty="0" smtClean="0"/>
              <a:t>That matters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1676400"/>
            <a:ext cx="4165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5528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a:solidFill>
                  <a:schemeClr val="tx1"/>
                </a:solidFill>
                <a:effectLst/>
              </a:rPr>
              <a:t>Cook </a:t>
            </a:r>
            <a:r>
              <a:rPr lang="en-US" smtClean="0">
                <a:solidFill>
                  <a:schemeClr val="tx1"/>
                </a:solidFill>
                <a:effectLst/>
              </a:rPr>
              <a:t>on </a:t>
            </a:r>
            <a:r>
              <a:rPr lang="en-US" dirty="0">
                <a:solidFill>
                  <a:schemeClr val="tx1"/>
                </a:solidFill>
                <a:effectLst/>
              </a:rPr>
              <a:t>Commission</a:t>
            </a:r>
          </a:p>
        </p:txBody>
      </p:sp>
      <p:sp>
        <p:nvSpPr>
          <p:cNvPr id="3" name="Content Placeholder 2"/>
          <p:cNvSpPr>
            <a:spLocks noGrp="1"/>
          </p:cNvSpPr>
          <p:nvPr>
            <p:ph sz="half" idx="1"/>
          </p:nvPr>
        </p:nvSpPr>
        <p:spPr/>
        <p:txBody>
          <a:bodyPr/>
          <a:lstStyle/>
          <a:p>
            <a:r>
              <a:rPr lang="en-US" dirty="0" smtClean="0"/>
              <a:t>Bill Cook was willing to risk everything if he believed in what you were doing.</a:t>
            </a:r>
            <a:endParaRPr lang="en-US" dirty="0"/>
          </a:p>
        </p:txBody>
      </p:sp>
      <p:sp>
        <p:nvSpPr>
          <p:cNvPr id="4" name="Content Placeholder 3"/>
          <p:cNvSpPr>
            <a:spLocks noGrp="1"/>
          </p:cNvSpPr>
          <p:nvPr>
            <p:ph sz="half" idx="2"/>
          </p:nvPr>
        </p:nvSpPr>
        <p:spPr/>
        <p:txBody>
          <a:bodyPr/>
          <a:lstStyle/>
          <a:p>
            <a:r>
              <a:rPr lang="en-US" dirty="0" smtClean="0"/>
              <a:t>Guitar strings</a:t>
            </a:r>
          </a:p>
          <a:p>
            <a:r>
              <a:rPr lang="en-US" dirty="0" smtClean="0"/>
              <a:t>VW speedometer cable</a:t>
            </a:r>
          </a:p>
          <a:p>
            <a:r>
              <a:rPr lang="en-US" dirty="0" smtClean="0"/>
              <a:t>Vinyl insulation stripped from telecom cable found in waste-basket</a:t>
            </a:r>
            <a:endParaRPr lang="en-US" dirty="0"/>
          </a:p>
        </p:txBody>
      </p:sp>
    </p:spTree>
    <p:extLst>
      <p:ext uri="{BB962C8B-B14F-4D97-AF65-F5344CB8AC3E}">
        <p14:creationId xmlns:p14="http://schemas.microsoft.com/office/powerpoint/2010/main" val="23977088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Commission</a:t>
            </a:r>
          </a:p>
        </p:txBody>
      </p:sp>
      <p:sp>
        <p:nvSpPr>
          <p:cNvPr id="3" name="Content Placeholder 2"/>
          <p:cNvSpPr>
            <a:spLocks noGrp="1"/>
          </p:cNvSpPr>
          <p:nvPr>
            <p:ph sz="half" idx="1"/>
          </p:nvPr>
        </p:nvSpPr>
        <p:spPr/>
        <p:txBody>
          <a:bodyPr/>
          <a:lstStyle/>
          <a:p>
            <a:r>
              <a:rPr lang="en-US" dirty="0" smtClean="0"/>
              <a:t>Bill Cook worked every day to do something new, something fun.  He never really looked at the balance sheets.</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76400"/>
            <a:ext cx="381000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0394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Commission</a:t>
            </a:r>
          </a:p>
        </p:txBody>
      </p:sp>
      <p:sp>
        <p:nvSpPr>
          <p:cNvPr id="3" name="Content Placeholder 2"/>
          <p:cNvSpPr>
            <a:spLocks noGrp="1"/>
          </p:cNvSpPr>
          <p:nvPr>
            <p:ph sz="half" idx="1"/>
          </p:nvPr>
        </p:nvSpPr>
        <p:spPr/>
        <p:txBody>
          <a:bodyPr/>
          <a:lstStyle/>
          <a:p>
            <a:r>
              <a:rPr lang="en-US" dirty="0" smtClean="0"/>
              <a:t>He would say, “Try this.”  It often didn’t work, but the idea was to get us busy and into the problem.  You couldn’t come back and say “That didn’t work.”  He wanted you do come back with ideas of your own.</a:t>
            </a:r>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3810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045424"/>
            <a:ext cx="38100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5349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Commission</a:t>
            </a:r>
          </a:p>
        </p:txBody>
      </p:sp>
      <p:sp>
        <p:nvSpPr>
          <p:cNvPr id="3" name="Content Placeholder 2"/>
          <p:cNvSpPr>
            <a:spLocks noGrp="1"/>
          </p:cNvSpPr>
          <p:nvPr>
            <p:ph sz="half" idx="1"/>
          </p:nvPr>
        </p:nvSpPr>
        <p:spPr/>
        <p:txBody>
          <a:bodyPr/>
          <a:lstStyle/>
          <a:p>
            <a:r>
              <a:rPr lang="en-US" dirty="0" smtClean="0"/>
              <a:t>Suddenly there is the Life Magazine article showing products we had made in that 2-bedroom apartment.</a:t>
            </a:r>
          </a:p>
          <a:p>
            <a:r>
              <a:rPr lang="en-US" dirty="0" smtClean="0"/>
              <a:t>Holy cow, we are making a difference here.</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65732"/>
            <a:ext cx="4148386" cy="491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1810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Credentials</a:t>
            </a:r>
          </a:p>
        </p:txBody>
      </p:sp>
      <p:sp>
        <p:nvSpPr>
          <p:cNvPr id="3" name="Content Placeholder 2"/>
          <p:cNvSpPr>
            <a:spLocks noGrp="1"/>
          </p:cNvSpPr>
          <p:nvPr>
            <p:ph sz="half" idx="1"/>
          </p:nvPr>
        </p:nvSpPr>
        <p:spPr/>
        <p:txBody>
          <a:bodyPr/>
          <a:lstStyle/>
          <a:p>
            <a:r>
              <a:rPr lang="en-US" dirty="0" smtClean="0"/>
              <a:t>MD</a:t>
            </a:r>
          </a:p>
          <a:p>
            <a:r>
              <a:rPr lang="en-US" dirty="0" smtClean="0"/>
              <a:t>PhD</a:t>
            </a:r>
          </a:p>
          <a:p>
            <a:r>
              <a:rPr lang="en-US" dirty="0" smtClean="0"/>
              <a:t>MBA</a:t>
            </a:r>
          </a:p>
          <a:p>
            <a:pPr marL="0" indent="0">
              <a:buNone/>
            </a:pPr>
            <a:endParaRPr lang="en-US"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253" y="1447800"/>
            <a:ext cx="410527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5798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Credentials</a:t>
            </a:r>
          </a:p>
        </p:txBody>
      </p:sp>
      <p:sp>
        <p:nvSpPr>
          <p:cNvPr id="3" name="Content Placeholder 2"/>
          <p:cNvSpPr>
            <a:spLocks noGrp="1"/>
          </p:cNvSpPr>
          <p:nvPr>
            <p:ph sz="half" idx="1"/>
          </p:nvPr>
        </p:nvSpPr>
        <p:spPr/>
        <p:txBody>
          <a:bodyPr/>
          <a:lstStyle/>
          <a:p>
            <a:r>
              <a:rPr lang="en-US" dirty="0" smtClean="0"/>
              <a:t>Degrees</a:t>
            </a:r>
          </a:p>
          <a:p>
            <a:r>
              <a:rPr lang="en-US" dirty="0" smtClean="0"/>
              <a:t>Curriculum Vitae</a:t>
            </a:r>
          </a:p>
          <a:p>
            <a:r>
              <a:rPr lang="en-US" dirty="0" smtClean="0"/>
              <a:t>Professional experience</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742364"/>
            <a:ext cx="42862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0441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995" y="1447800"/>
            <a:ext cx="5544045" cy="140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3810000"/>
            <a:ext cx="8686800" cy="2185214"/>
          </a:xfrm>
          <a:prstGeom prst="rect">
            <a:avLst/>
          </a:prstGeom>
          <a:noFill/>
        </p:spPr>
        <p:txBody>
          <a:bodyPr wrap="square" rtlCol="0">
            <a:spAutoFit/>
          </a:bodyPr>
          <a:lstStyle/>
          <a:p>
            <a:pPr algn="ctr" eaLnBrk="1" fontAlgn="auto" hangingPunct="1">
              <a:spcBef>
                <a:spcPts val="0"/>
              </a:spcBef>
              <a:spcAft>
                <a:spcPts val="0"/>
              </a:spcAft>
            </a:pPr>
            <a:r>
              <a:rPr lang="en-US" sz="4000" b="1" dirty="0" smtClean="0">
                <a:solidFill>
                  <a:prstClr val="black"/>
                </a:solidFill>
                <a:latin typeface="Calibri"/>
              </a:rPr>
              <a:t>Lori </a:t>
            </a:r>
            <a:r>
              <a:rPr lang="en-US" sz="4000" b="1" dirty="0" err="1" smtClean="0">
                <a:solidFill>
                  <a:prstClr val="black"/>
                </a:solidFill>
                <a:latin typeface="Calibri"/>
              </a:rPr>
              <a:t>LeRoy</a:t>
            </a:r>
            <a:r>
              <a:rPr lang="en-US" sz="4000" dirty="0" smtClean="0">
                <a:solidFill>
                  <a:prstClr val="black"/>
                </a:solidFill>
                <a:latin typeface="Calibri"/>
              </a:rPr>
              <a:t>, </a:t>
            </a:r>
          </a:p>
          <a:p>
            <a:pPr algn="ctr" eaLnBrk="1" fontAlgn="auto" hangingPunct="1">
              <a:spcBef>
                <a:spcPts val="0"/>
              </a:spcBef>
              <a:spcAft>
                <a:spcPts val="0"/>
              </a:spcAft>
            </a:pPr>
            <a:r>
              <a:rPr lang="en-US" sz="2400" dirty="0" smtClean="0">
                <a:solidFill>
                  <a:prstClr val="black"/>
                </a:solidFill>
                <a:latin typeface="Calibri"/>
              </a:rPr>
              <a:t>Vice President of Communications, </a:t>
            </a:r>
            <a:r>
              <a:rPr lang="en-US" sz="2400" dirty="0" err="1" smtClean="0">
                <a:solidFill>
                  <a:prstClr val="black"/>
                </a:solidFill>
                <a:latin typeface="Calibri"/>
              </a:rPr>
              <a:t>BioCrossroads</a:t>
            </a:r>
            <a:r>
              <a:rPr lang="en-US" sz="2400" dirty="0" smtClean="0">
                <a:solidFill>
                  <a:prstClr val="black"/>
                </a:solidFill>
                <a:latin typeface="Calibri"/>
              </a:rPr>
              <a:t>; </a:t>
            </a:r>
          </a:p>
          <a:p>
            <a:pPr algn="ctr" eaLnBrk="1" fontAlgn="auto" hangingPunct="1">
              <a:spcBef>
                <a:spcPts val="0"/>
              </a:spcBef>
              <a:spcAft>
                <a:spcPts val="0"/>
              </a:spcAft>
            </a:pPr>
            <a:r>
              <a:rPr lang="en-US" sz="2400" dirty="0" smtClean="0">
                <a:solidFill>
                  <a:prstClr val="black"/>
                </a:solidFill>
                <a:latin typeface="Calibri"/>
              </a:rPr>
              <a:t>Vice President of Communications, </a:t>
            </a:r>
          </a:p>
          <a:p>
            <a:pPr algn="ctr" eaLnBrk="1" fontAlgn="auto" hangingPunct="1">
              <a:spcBef>
                <a:spcPts val="0"/>
              </a:spcBef>
              <a:spcAft>
                <a:spcPts val="0"/>
              </a:spcAft>
            </a:pPr>
            <a:r>
              <a:rPr lang="en-US" sz="2400" dirty="0" smtClean="0">
                <a:solidFill>
                  <a:prstClr val="black"/>
                </a:solidFill>
                <a:latin typeface="Calibri"/>
              </a:rPr>
              <a:t>Central Indiana Corporate Partnership</a:t>
            </a:r>
            <a:endParaRPr lang="en-US" sz="2400" dirty="0">
              <a:solidFill>
                <a:prstClr val="black"/>
              </a:solidFill>
              <a:latin typeface="Calibri"/>
            </a:endParaRPr>
          </a:p>
          <a:p>
            <a:pPr algn="ctr" eaLnBrk="1" fontAlgn="auto" hangingPunct="1">
              <a:spcBef>
                <a:spcPts val="0"/>
              </a:spcBef>
              <a:spcAft>
                <a:spcPts val="0"/>
              </a:spcAft>
            </a:pPr>
            <a:endParaRPr lang="en-US" sz="2400" dirty="0">
              <a:solidFill>
                <a:prstClr val="black"/>
              </a:solidFill>
              <a:latin typeface="Calibri"/>
            </a:endParaRPr>
          </a:p>
        </p:txBody>
      </p:sp>
    </p:spTree>
    <p:extLst>
      <p:ext uri="{BB962C8B-B14F-4D97-AF65-F5344CB8AC3E}">
        <p14:creationId xmlns:p14="http://schemas.microsoft.com/office/powerpoint/2010/main" val="1863051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Credentials</a:t>
            </a:r>
          </a:p>
        </p:txBody>
      </p:sp>
      <p:sp>
        <p:nvSpPr>
          <p:cNvPr id="3" name="Content Placeholder 2"/>
          <p:cNvSpPr>
            <a:spLocks noGrp="1"/>
          </p:cNvSpPr>
          <p:nvPr>
            <p:ph sz="half" idx="1"/>
          </p:nvPr>
        </p:nvSpPr>
        <p:spPr/>
        <p:txBody>
          <a:bodyPr/>
          <a:lstStyle/>
          <a:p>
            <a:r>
              <a:rPr lang="en-US" dirty="0" smtClean="0"/>
              <a:t>Hire people who latched on to their jobs, took responsibility, cared about the quality of what they did</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729854"/>
            <a:ext cx="22479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45593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Control</a:t>
            </a:r>
          </a:p>
        </p:txBody>
      </p:sp>
      <p:sp>
        <p:nvSpPr>
          <p:cNvPr id="3" name="Content Placeholder 2"/>
          <p:cNvSpPr>
            <a:spLocks noGrp="1"/>
          </p:cNvSpPr>
          <p:nvPr>
            <p:ph sz="half" idx="1"/>
          </p:nvPr>
        </p:nvSpPr>
        <p:spPr/>
        <p:txBody>
          <a:bodyPr/>
          <a:lstStyle/>
          <a:p>
            <a:r>
              <a:rPr lang="en-US" dirty="0" smtClean="0"/>
              <a:t>Power over</a:t>
            </a:r>
          </a:p>
          <a:p>
            <a:r>
              <a:rPr lang="en-US" dirty="0" smtClean="0"/>
              <a:t>Power to</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665515"/>
            <a:ext cx="31432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230" y="2955877"/>
            <a:ext cx="2305050" cy="249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4527777"/>
            <a:ext cx="301942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4823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Control</a:t>
            </a:r>
          </a:p>
        </p:txBody>
      </p:sp>
      <p:sp>
        <p:nvSpPr>
          <p:cNvPr id="3" name="Content Placeholder 2"/>
          <p:cNvSpPr>
            <a:spLocks noGrp="1"/>
          </p:cNvSpPr>
          <p:nvPr>
            <p:ph sz="half" idx="1"/>
          </p:nvPr>
        </p:nvSpPr>
        <p:spPr/>
        <p:txBody>
          <a:bodyPr/>
          <a:lstStyle/>
          <a:p>
            <a:r>
              <a:rPr lang="en-US" dirty="0" smtClean="0"/>
              <a:t>Subordinates</a:t>
            </a:r>
          </a:p>
          <a:p>
            <a:pPr lvl="1"/>
            <a:r>
              <a:rPr lang="en-US" dirty="0" smtClean="0"/>
              <a:t>Education</a:t>
            </a:r>
          </a:p>
          <a:p>
            <a:pPr lvl="1"/>
            <a:r>
              <a:rPr lang="en-US" dirty="0" smtClean="0"/>
              <a:t>Experience</a:t>
            </a:r>
          </a:p>
          <a:p>
            <a:pPr lvl="1"/>
            <a:r>
              <a:rPr lang="en-US" dirty="0" smtClean="0"/>
              <a:t>Wisdom</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93460"/>
            <a:ext cx="381000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6452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Control</a:t>
            </a:r>
          </a:p>
        </p:txBody>
      </p:sp>
      <p:sp>
        <p:nvSpPr>
          <p:cNvPr id="3" name="Content Placeholder 2"/>
          <p:cNvSpPr>
            <a:spLocks noGrp="1"/>
          </p:cNvSpPr>
          <p:nvPr>
            <p:ph sz="half" idx="1"/>
          </p:nvPr>
        </p:nvSpPr>
        <p:spPr/>
        <p:txBody>
          <a:bodyPr/>
          <a:lstStyle/>
          <a:p>
            <a:r>
              <a:rPr lang="en-US" dirty="0" smtClean="0"/>
              <a:t>“You know how I feel about organizations in Bloomington.”  From then on, he never questioned anything I did.</a:t>
            </a:r>
            <a:endParaRPr lang="en-US" dirty="0"/>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120"/>
          <a:stretch/>
        </p:blipFill>
        <p:spPr bwMode="auto">
          <a:xfrm>
            <a:off x="4643967" y="1676400"/>
            <a:ext cx="414764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5451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Control</a:t>
            </a:r>
          </a:p>
        </p:txBody>
      </p:sp>
      <p:sp>
        <p:nvSpPr>
          <p:cNvPr id="3" name="Content Placeholder 2"/>
          <p:cNvSpPr>
            <a:spLocks noGrp="1"/>
          </p:cNvSpPr>
          <p:nvPr>
            <p:ph sz="half" idx="1"/>
          </p:nvPr>
        </p:nvSpPr>
        <p:spPr/>
        <p:txBody>
          <a:bodyPr/>
          <a:lstStyle/>
          <a:p>
            <a:r>
              <a:rPr lang="en-US" dirty="0" smtClean="0"/>
              <a:t>He did not look over people’s shoulders, because what needed to be done had been embedded in them.</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17405"/>
            <a:ext cx="4056447" cy="255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9875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Control</a:t>
            </a:r>
          </a:p>
        </p:txBody>
      </p:sp>
      <p:sp>
        <p:nvSpPr>
          <p:cNvPr id="3" name="Content Placeholder 2"/>
          <p:cNvSpPr>
            <a:spLocks noGrp="1"/>
          </p:cNvSpPr>
          <p:nvPr>
            <p:ph sz="half" idx="1"/>
          </p:nvPr>
        </p:nvSpPr>
        <p:spPr/>
        <p:txBody>
          <a:bodyPr/>
          <a:lstStyle/>
          <a:p>
            <a:r>
              <a:rPr lang="en-US" dirty="0" smtClean="0"/>
              <a:t>Had to work smarter than others</a:t>
            </a:r>
          </a:p>
          <a:p>
            <a:r>
              <a:rPr lang="en-US" dirty="0" smtClean="0"/>
              <a:t>Avoid bureaucracy</a:t>
            </a:r>
          </a:p>
          <a:p>
            <a:r>
              <a:rPr lang="en-US" dirty="0" smtClean="0"/>
              <a:t>No budget</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689014"/>
            <a:ext cx="2617787" cy="480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24845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Confinement</a:t>
            </a:r>
          </a:p>
        </p:txBody>
      </p:sp>
      <p:sp>
        <p:nvSpPr>
          <p:cNvPr id="3" name="Content Placeholder 2"/>
          <p:cNvSpPr>
            <a:spLocks noGrp="1"/>
          </p:cNvSpPr>
          <p:nvPr>
            <p:ph sz="half" idx="1"/>
          </p:nvPr>
        </p:nvSpPr>
        <p:spPr/>
        <p:txBody>
          <a:bodyPr/>
          <a:lstStyle/>
          <a:p>
            <a:r>
              <a:rPr lang="en-US" dirty="0" smtClean="0"/>
              <a:t>Productivity</a:t>
            </a:r>
          </a:p>
          <a:p>
            <a:pPr lvl="1"/>
            <a:r>
              <a:rPr lang="en-US" dirty="0" smtClean="0"/>
              <a:t>Grades</a:t>
            </a:r>
          </a:p>
          <a:p>
            <a:pPr lvl="1"/>
            <a:r>
              <a:rPr lang="en-US" dirty="0" smtClean="0"/>
              <a:t>Test scores</a:t>
            </a:r>
          </a:p>
          <a:p>
            <a:pPr lvl="1"/>
            <a:r>
              <a:rPr lang="en-US" dirty="0" smtClean="0"/>
              <a:t>Throughput</a:t>
            </a:r>
          </a:p>
          <a:p>
            <a:pPr lvl="1"/>
            <a:r>
              <a:rPr lang="en-US" dirty="0" smtClean="0"/>
              <a:t>RVUs</a:t>
            </a:r>
          </a:p>
          <a:p>
            <a:pPr lvl="1"/>
            <a:r>
              <a:rPr lang="en-US" dirty="0" smtClean="0"/>
              <a:t>$$$</a:t>
            </a:r>
          </a:p>
          <a:p>
            <a:pPr lvl="1"/>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706" y="1600200"/>
            <a:ext cx="495878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9711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Confinement</a:t>
            </a:r>
          </a:p>
        </p:txBody>
      </p:sp>
      <p:sp>
        <p:nvSpPr>
          <p:cNvPr id="3" name="Content Placeholder 2"/>
          <p:cNvSpPr>
            <a:spLocks noGrp="1"/>
          </p:cNvSpPr>
          <p:nvPr>
            <p:ph sz="half" idx="1"/>
          </p:nvPr>
        </p:nvSpPr>
        <p:spPr/>
        <p:txBody>
          <a:bodyPr/>
          <a:lstStyle/>
          <a:p>
            <a:r>
              <a:rPr lang="en-US" dirty="0" smtClean="0"/>
              <a:t>Walking around</a:t>
            </a:r>
          </a:p>
          <a:p>
            <a:r>
              <a:rPr lang="en-US" dirty="0"/>
              <a:t>D</a:t>
            </a:r>
            <a:r>
              <a:rPr lang="en-US" dirty="0" smtClean="0"/>
              <a:t>ining room</a:t>
            </a:r>
          </a:p>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132" y="1676400"/>
            <a:ext cx="499776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9022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Cook on Confinement</a:t>
            </a:r>
          </a:p>
        </p:txBody>
      </p:sp>
      <p:sp>
        <p:nvSpPr>
          <p:cNvPr id="3" name="Content Placeholder 2"/>
          <p:cNvSpPr>
            <a:spLocks noGrp="1"/>
          </p:cNvSpPr>
          <p:nvPr>
            <p:ph sz="half" idx="1"/>
          </p:nvPr>
        </p:nvSpPr>
        <p:spPr/>
        <p:txBody>
          <a:bodyPr/>
          <a:lstStyle/>
          <a:p>
            <a:r>
              <a:rPr lang="en-US" dirty="0" smtClean="0"/>
              <a:t>Get out into field</a:t>
            </a:r>
          </a:p>
          <a:p>
            <a:r>
              <a:rPr lang="en-US" dirty="0" smtClean="0"/>
              <a:t>Meet doctors</a:t>
            </a:r>
          </a:p>
          <a:p>
            <a:r>
              <a:rPr lang="en-US" dirty="0" smtClean="0"/>
              <a:t>Listen to them</a:t>
            </a:r>
          </a:p>
          <a:p>
            <a:r>
              <a:rPr lang="en-US" dirty="0" smtClean="0"/>
              <a:t>Build relationships with them</a:t>
            </a:r>
          </a:p>
          <a:p>
            <a:r>
              <a:rPr lang="en-US" dirty="0" smtClean="0"/>
              <a:t>Make their ideas reality</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76400"/>
            <a:ext cx="41910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6740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Confinement</a:t>
            </a:r>
          </a:p>
        </p:txBody>
      </p:sp>
      <p:sp>
        <p:nvSpPr>
          <p:cNvPr id="3" name="Content Placeholder 2"/>
          <p:cNvSpPr>
            <a:spLocks noGrp="1"/>
          </p:cNvSpPr>
          <p:nvPr>
            <p:ph sz="half" idx="1"/>
          </p:nvPr>
        </p:nvSpPr>
        <p:spPr/>
        <p:txBody>
          <a:bodyPr/>
          <a:lstStyle/>
          <a:p>
            <a:r>
              <a:rPr lang="en-US" dirty="0" smtClean="0"/>
              <a:t>Locus of knowledge</a:t>
            </a:r>
          </a:p>
          <a:p>
            <a:pPr lvl="1"/>
            <a:r>
              <a:rPr lang="en-US" dirty="0" smtClean="0"/>
              <a:t>Board room</a:t>
            </a:r>
          </a:p>
          <a:p>
            <a:pPr lvl="1"/>
            <a:r>
              <a:rPr lang="en-US" dirty="0" smtClean="0"/>
              <a:t>C-suite</a:t>
            </a:r>
          </a:p>
          <a:p>
            <a:pPr lvl="1"/>
            <a:r>
              <a:rPr lang="en-US" dirty="0" smtClean="0"/>
              <a:t>Front lines</a:t>
            </a:r>
          </a:p>
          <a:p>
            <a:pPr marL="457200" lvl="1" indent="0">
              <a:buNone/>
            </a:pPr>
            <a:endParaRPr lang="en-US" dirty="0" smtClean="0"/>
          </a:p>
          <a:p>
            <a:r>
              <a:rPr lang="en-US" dirty="0" smtClean="0"/>
              <a:t>Conflict of interest</a:t>
            </a:r>
          </a:p>
          <a:p>
            <a:pPr lvl="1"/>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395" y="1752600"/>
            <a:ext cx="427069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0626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descr="miles_logo.jpg"/>
          <p:cNvPicPr>
            <a:picLocks noChangeAspect="1"/>
          </p:cNvPicPr>
          <p:nvPr/>
        </p:nvPicPr>
        <p:blipFill>
          <a:blip r:embed="rId3"/>
          <a:stretch>
            <a:fillRect/>
          </a:stretch>
        </p:blipFill>
        <p:spPr>
          <a:xfrm>
            <a:off x="1143000" y="3048000"/>
            <a:ext cx="7086600" cy="2763963"/>
          </a:xfrm>
          <a:prstGeom prst="rect">
            <a:avLst/>
          </a:prstGeom>
        </p:spPr>
      </p:pic>
      <p:sp>
        <p:nvSpPr>
          <p:cNvPr id="9" name="TextBox 8"/>
          <p:cNvSpPr txBox="1"/>
          <p:nvPr/>
        </p:nvSpPr>
        <p:spPr>
          <a:xfrm>
            <a:off x="228600" y="762000"/>
            <a:ext cx="8686800" cy="923330"/>
          </a:xfrm>
          <a:prstGeom prst="rect">
            <a:avLst/>
          </a:prstGeom>
          <a:noFill/>
        </p:spPr>
        <p:txBody>
          <a:bodyPr wrap="square" rtlCol="0">
            <a:spAutoFit/>
          </a:bodyPr>
          <a:lstStyle/>
          <a:p>
            <a:pPr algn="ctr" eaLnBrk="1" fontAlgn="auto" hangingPunct="1">
              <a:spcBef>
                <a:spcPts val="0"/>
              </a:spcBef>
              <a:spcAft>
                <a:spcPts val="0"/>
              </a:spcAft>
            </a:pPr>
            <a:r>
              <a:rPr lang="en-US" sz="5400" dirty="0" smtClean="0">
                <a:solidFill>
                  <a:prstClr val="black"/>
                </a:solidFill>
                <a:latin typeface="Calibri"/>
              </a:rPr>
              <a:t>Thank you to our sponsor!</a:t>
            </a:r>
            <a:endParaRPr lang="en-US" sz="4400" dirty="0">
              <a:solidFill>
                <a:prstClr val="black"/>
              </a:solidFill>
              <a:latin typeface="Calibri"/>
            </a:endParaRPr>
          </a:p>
        </p:txBody>
      </p:sp>
    </p:spTree>
    <p:extLst>
      <p:ext uri="{BB962C8B-B14F-4D97-AF65-F5344CB8AC3E}">
        <p14:creationId xmlns:p14="http://schemas.microsoft.com/office/powerpoint/2010/main" val="3407497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Future of Physician Innovator</a:t>
            </a:r>
          </a:p>
        </p:txBody>
      </p:sp>
      <p:sp>
        <p:nvSpPr>
          <p:cNvPr id="5" name="Content Placeholder 4"/>
          <p:cNvSpPr>
            <a:spLocks noGrp="1"/>
          </p:cNvSpPr>
          <p:nvPr>
            <p:ph sz="half" idx="1"/>
          </p:nvPr>
        </p:nvSpPr>
        <p:spPr/>
        <p:txBody>
          <a:bodyPr/>
          <a:lstStyle/>
          <a:p>
            <a:r>
              <a:rPr lang="en-US" dirty="0" smtClean="0"/>
              <a:t>Convention</a:t>
            </a:r>
          </a:p>
          <a:p>
            <a:r>
              <a:rPr lang="en-US" dirty="0" smtClean="0"/>
              <a:t>Commission errors</a:t>
            </a:r>
          </a:p>
          <a:p>
            <a:r>
              <a:rPr lang="en-US" dirty="0" smtClean="0"/>
              <a:t>Credentials</a:t>
            </a:r>
          </a:p>
          <a:p>
            <a:r>
              <a:rPr lang="en-US" dirty="0" smtClean="0"/>
              <a:t>Control</a:t>
            </a:r>
          </a:p>
          <a:p>
            <a:r>
              <a:rPr lang="en-US" dirty="0" smtClean="0"/>
              <a:t>Confinement</a:t>
            </a:r>
          </a:p>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956050" cy="48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7535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rPr>
              <a:t>Crossroads</a:t>
            </a:r>
            <a:endParaRPr lang="en-US" dirty="0">
              <a:solidFill>
                <a:schemeClr val="tx1"/>
              </a:solidFill>
              <a:effectLst/>
            </a:endParaRPr>
          </a:p>
        </p:txBody>
      </p:sp>
      <p:sp>
        <p:nvSpPr>
          <p:cNvPr id="3" name="Content Placeholder 2"/>
          <p:cNvSpPr>
            <a:spLocks noGrp="1"/>
          </p:cNvSpPr>
          <p:nvPr>
            <p:ph sz="half" idx="1"/>
          </p:nvPr>
        </p:nvSpPr>
        <p:spPr/>
        <p:txBody>
          <a:bodyPr/>
          <a:lstStyle/>
          <a:p>
            <a:r>
              <a:rPr lang="en-US" sz="1800" dirty="0">
                <a:effectLst/>
              </a:rPr>
              <a:t>You are in a situation here much like that of the Mediterranean world, centering on the Aegean, say, between 1000 and 100 A.D.  There was remarkable ease of water transportation, assisted by a lot of convenient islands; it prompted the movement of ideas and the mixing of gifted races.  A “pure” race is likely to be stupid – the Lacedaemonians – but mix the native Attic stock with the Dorian invaders or the Ionians with the </a:t>
            </a:r>
            <a:r>
              <a:rPr lang="en-US" sz="1800" dirty="0" err="1">
                <a:effectLst/>
              </a:rPr>
              <a:t>Asiatics</a:t>
            </a:r>
            <a:r>
              <a:rPr lang="en-US" sz="1800" dirty="0">
                <a:effectLst/>
              </a:rPr>
              <a:t>, and the results are brilliant.  You see, I am looking for your American equivalent of the Aegean, and I believe it is the Midwest.</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062" y="1676400"/>
            <a:ext cx="3600888"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5271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995" y="1447800"/>
            <a:ext cx="5544045" cy="140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888159"/>
            <a:ext cx="8686800" cy="769441"/>
          </a:xfrm>
          <a:prstGeom prst="rect">
            <a:avLst/>
          </a:prstGeom>
          <a:noFill/>
        </p:spPr>
        <p:txBody>
          <a:bodyPr wrap="square" rtlCol="0">
            <a:spAutoFit/>
          </a:bodyPr>
          <a:lstStyle/>
          <a:p>
            <a:pPr algn="ctr" eaLnBrk="1" fontAlgn="auto" hangingPunct="1">
              <a:spcBef>
                <a:spcPts val="0"/>
              </a:spcBef>
              <a:spcAft>
                <a:spcPts val="0"/>
              </a:spcAft>
            </a:pPr>
            <a:r>
              <a:rPr lang="en-US" sz="4400" b="1" dirty="0" smtClean="0">
                <a:solidFill>
                  <a:prstClr val="black"/>
                </a:solidFill>
                <a:latin typeface="Calibri"/>
              </a:rPr>
              <a:t>Panel Discussion</a:t>
            </a:r>
            <a:endParaRPr lang="en-US" sz="3600" b="1" dirty="0">
              <a:solidFill>
                <a:prstClr val="black"/>
              </a:solidFill>
              <a:latin typeface="Calibri"/>
            </a:endParaRPr>
          </a:p>
        </p:txBody>
      </p:sp>
      <p:sp>
        <p:nvSpPr>
          <p:cNvPr id="5" name="TextBox 4"/>
          <p:cNvSpPr txBox="1"/>
          <p:nvPr/>
        </p:nvSpPr>
        <p:spPr>
          <a:xfrm>
            <a:off x="228600" y="3733800"/>
            <a:ext cx="4038600" cy="1138773"/>
          </a:xfrm>
          <a:prstGeom prst="rect">
            <a:avLst/>
          </a:prstGeom>
          <a:noFill/>
        </p:spPr>
        <p:txBody>
          <a:bodyPr wrap="square" rtlCol="0">
            <a:spAutoFit/>
          </a:bodyPr>
          <a:lstStyle/>
          <a:p>
            <a:pPr algn="ctr" eaLnBrk="1" fontAlgn="auto" hangingPunct="1">
              <a:spcBef>
                <a:spcPts val="0"/>
              </a:spcBef>
              <a:spcAft>
                <a:spcPts val="0"/>
              </a:spcAft>
            </a:pPr>
            <a:r>
              <a:rPr lang="en-US" sz="3200" b="1" dirty="0">
                <a:solidFill>
                  <a:prstClr val="black"/>
                </a:solidFill>
                <a:latin typeface="Calibri"/>
              </a:rPr>
              <a:t>Sheryl Conley,</a:t>
            </a:r>
            <a:endParaRPr lang="en-US" sz="3200" dirty="0">
              <a:solidFill>
                <a:prstClr val="black"/>
              </a:solidFill>
              <a:latin typeface="Calibri"/>
            </a:endParaRPr>
          </a:p>
          <a:p>
            <a:pPr algn="ctr" eaLnBrk="1" fontAlgn="auto" hangingPunct="1">
              <a:spcBef>
                <a:spcPts val="0"/>
              </a:spcBef>
              <a:spcAft>
                <a:spcPts val="0"/>
              </a:spcAft>
            </a:pPr>
            <a:r>
              <a:rPr lang="en-US" dirty="0">
                <a:solidFill>
                  <a:prstClr val="black"/>
                </a:solidFill>
                <a:latin typeface="Calibri"/>
              </a:rPr>
              <a:t>President &amp; </a:t>
            </a:r>
            <a:r>
              <a:rPr lang="en-US" dirty="0" smtClean="0">
                <a:solidFill>
                  <a:prstClr val="black"/>
                </a:solidFill>
                <a:latin typeface="Calibri"/>
              </a:rPr>
              <a:t>Chief Executive Officer, </a:t>
            </a:r>
            <a:endParaRPr lang="en-US" dirty="0">
              <a:solidFill>
                <a:prstClr val="black"/>
              </a:solidFill>
              <a:latin typeface="Calibri"/>
            </a:endParaRPr>
          </a:p>
          <a:p>
            <a:pPr algn="ctr" eaLnBrk="1" fontAlgn="auto" hangingPunct="1">
              <a:spcBef>
                <a:spcPts val="0"/>
              </a:spcBef>
              <a:spcAft>
                <a:spcPts val="0"/>
              </a:spcAft>
            </a:pPr>
            <a:r>
              <a:rPr lang="en-US" dirty="0" err="1">
                <a:solidFill>
                  <a:prstClr val="black"/>
                </a:solidFill>
                <a:latin typeface="Calibri"/>
              </a:rPr>
              <a:t>OrthoWorx</a:t>
            </a:r>
            <a:endParaRPr lang="en-US" dirty="0">
              <a:solidFill>
                <a:prstClr val="black"/>
              </a:solidFill>
              <a:latin typeface="Calibri"/>
            </a:endParaRPr>
          </a:p>
        </p:txBody>
      </p:sp>
      <p:sp>
        <p:nvSpPr>
          <p:cNvPr id="6" name="TextBox 5"/>
          <p:cNvSpPr txBox="1"/>
          <p:nvPr/>
        </p:nvSpPr>
        <p:spPr>
          <a:xfrm>
            <a:off x="228600" y="4876800"/>
            <a:ext cx="4038600" cy="1785104"/>
          </a:xfrm>
          <a:prstGeom prst="rect">
            <a:avLst/>
          </a:prstGeom>
          <a:noFill/>
        </p:spPr>
        <p:txBody>
          <a:bodyPr wrap="square" rtlCol="0">
            <a:spAutoFit/>
          </a:bodyPr>
          <a:lstStyle/>
          <a:p>
            <a:pPr algn="ctr" eaLnBrk="1" fontAlgn="auto" hangingPunct="1">
              <a:spcBef>
                <a:spcPts val="0"/>
              </a:spcBef>
              <a:spcAft>
                <a:spcPts val="0"/>
              </a:spcAft>
            </a:pPr>
            <a:r>
              <a:rPr lang="en-US" sz="2800" b="1" dirty="0">
                <a:solidFill>
                  <a:prstClr val="black"/>
                </a:solidFill>
                <a:latin typeface="Calibri"/>
              </a:rPr>
              <a:t>Alexander M. </a:t>
            </a:r>
            <a:r>
              <a:rPr lang="en-US" sz="2800" b="1" dirty="0" err="1">
                <a:solidFill>
                  <a:prstClr val="black"/>
                </a:solidFill>
                <a:latin typeface="Calibri"/>
              </a:rPr>
              <a:t>Djuricich</a:t>
            </a:r>
            <a:r>
              <a:rPr lang="en-US" sz="2800" b="1" dirty="0">
                <a:solidFill>
                  <a:prstClr val="black"/>
                </a:solidFill>
                <a:latin typeface="Calibri"/>
              </a:rPr>
              <a:t>, MD, FACP, FAAP</a:t>
            </a:r>
            <a:endParaRPr lang="en-US" sz="2800" dirty="0">
              <a:solidFill>
                <a:prstClr val="black"/>
              </a:solidFill>
              <a:latin typeface="Calibri"/>
            </a:endParaRPr>
          </a:p>
          <a:p>
            <a:pPr algn="ctr" eaLnBrk="1" fontAlgn="auto" hangingPunct="1">
              <a:spcBef>
                <a:spcPts val="0"/>
              </a:spcBef>
              <a:spcAft>
                <a:spcPts val="0"/>
              </a:spcAft>
            </a:pPr>
            <a:r>
              <a:rPr lang="en-US" dirty="0">
                <a:solidFill>
                  <a:prstClr val="black"/>
                </a:solidFill>
                <a:latin typeface="Calibri"/>
              </a:rPr>
              <a:t>Associate Professor of Clinical Medicine &amp; Clinical Pediatrics, </a:t>
            </a:r>
          </a:p>
          <a:p>
            <a:pPr algn="ctr" eaLnBrk="1" fontAlgn="auto" hangingPunct="1">
              <a:spcBef>
                <a:spcPts val="0"/>
              </a:spcBef>
              <a:spcAft>
                <a:spcPts val="0"/>
              </a:spcAft>
            </a:pPr>
            <a:r>
              <a:rPr lang="en-US" dirty="0">
                <a:solidFill>
                  <a:prstClr val="black"/>
                </a:solidFill>
                <a:latin typeface="Calibri"/>
              </a:rPr>
              <a:t>Indiana University School of Medicine</a:t>
            </a:r>
          </a:p>
        </p:txBody>
      </p:sp>
      <p:sp>
        <p:nvSpPr>
          <p:cNvPr id="7" name="TextBox 6"/>
          <p:cNvSpPr txBox="1"/>
          <p:nvPr/>
        </p:nvSpPr>
        <p:spPr>
          <a:xfrm>
            <a:off x="4724400" y="5414427"/>
            <a:ext cx="4419600" cy="1138773"/>
          </a:xfrm>
          <a:prstGeom prst="rect">
            <a:avLst/>
          </a:prstGeom>
          <a:noFill/>
        </p:spPr>
        <p:txBody>
          <a:bodyPr wrap="square" rtlCol="0">
            <a:spAutoFit/>
          </a:bodyPr>
          <a:lstStyle/>
          <a:p>
            <a:pPr algn="ctr" eaLnBrk="1" fontAlgn="auto" hangingPunct="1">
              <a:spcBef>
                <a:spcPts val="0"/>
              </a:spcBef>
              <a:spcAft>
                <a:spcPts val="0"/>
              </a:spcAft>
            </a:pPr>
            <a:r>
              <a:rPr lang="en-US" sz="3200" b="1" dirty="0" smtClean="0">
                <a:solidFill>
                  <a:prstClr val="black"/>
                </a:solidFill>
                <a:latin typeface="Calibri"/>
              </a:rPr>
              <a:t>Jeff </a:t>
            </a:r>
            <a:r>
              <a:rPr lang="en-US" sz="3200" b="1" dirty="0" err="1" smtClean="0">
                <a:solidFill>
                  <a:prstClr val="black"/>
                </a:solidFill>
                <a:latin typeface="Calibri"/>
              </a:rPr>
              <a:t>Hanthorn</a:t>
            </a:r>
            <a:r>
              <a:rPr lang="en-US" sz="3200" b="1" dirty="0" smtClean="0">
                <a:solidFill>
                  <a:prstClr val="black"/>
                </a:solidFill>
                <a:latin typeface="Calibri"/>
              </a:rPr>
              <a:t>,</a:t>
            </a:r>
            <a:endParaRPr lang="en-US" sz="3200" dirty="0">
              <a:solidFill>
                <a:prstClr val="black"/>
              </a:solidFill>
              <a:latin typeface="Calibri"/>
            </a:endParaRPr>
          </a:p>
          <a:p>
            <a:pPr algn="ctr" eaLnBrk="1" fontAlgn="auto" hangingPunct="1">
              <a:spcBef>
                <a:spcPts val="0"/>
              </a:spcBef>
              <a:spcAft>
                <a:spcPts val="0"/>
              </a:spcAft>
            </a:pPr>
            <a:r>
              <a:rPr lang="en-US" dirty="0" smtClean="0">
                <a:solidFill>
                  <a:prstClr val="black"/>
                </a:solidFill>
                <a:latin typeface="Calibri"/>
              </a:rPr>
              <a:t>Chief Operating Officer, </a:t>
            </a:r>
            <a:endParaRPr lang="en-US" dirty="0">
              <a:solidFill>
                <a:prstClr val="black"/>
              </a:solidFill>
              <a:latin typeface="Calibri"/>
            </a:endParaRPr>
          </a:p>
          <a:p>
            <a:pPr algn="ctr" eaLnBrk="1" fontAlgn="auto" hangingPunct="1">
              <a:spcBef>
                <a:spcPts val="0"/>
              </a:spcBef>
              <a:spcAft>
                <a:spcPts val="0"/>
              </a:spcAft>
            </a:pPr>
            <a:r>
              <a:rPr lang="en-US" dirty="0" smtClean="0">
                <a:solidFill>
                  <a:prstClr val="black"/>
                </a:solidFill>
                <a:latin typeface="Calibri"/>
              </a:rPr>
              <a:t>NICO Corporation</a:t>
            </a:r>
            <a:endParaRPr lang="en-US" dirty="0">
              <a:solidFill>
                <a:prstClr val="black"/>
              </a:solidFill>
              <a:latin typeface="Calibri"/>
            </a:endParaRPr>
          </a:p>
        </p:txBody>
      </p:sp>
      <p:sp>
        <p:nvSpPr>
          <p:cNvPr id="8" name="TextBox 7"/>
          <p:cNvSpPr txBox="1"/>
          <p:nvPr/>
        </p:nvSpPr>
        <p:spPr>
          <a:xfrm>
            <a:off x="5029200" y="3733800"/>
            <a:ext cx="3886200" cy="1692771"/>
          </a:xfrm>
          <a:prstGeom prst="rect">
            <a:avLst/>
          </a:prstGeom>
          <a:noFill/>
        </p:spPr>
        <p:txBody>
          <a:bodyPr wrap="square" rtlCol="0">
            <a:spAutoFit/>
          </a:bodyPr>
          <a:lstStyle/>
          <a:p>
            <a:pPr algn="ctr" eaLnBrk="1" fontAlgn="auto" hangingPunct="1">
              <a:spcBef>
                <a:spcPts val="0"/>
              </a:spcBef>
              <a:spcAft>
                <a:spcPts val="0"/>
              </a:spcAft>
            </a:pPr>
            <a:r>
              <a:rPr lang="en-US" sz="3200" b="1" dirty="0" smtClean="0">
                <a:solidFill>
                  <a:prstClr val="black"/>
                </a:solidFill>
                <a:latin typeface="Calibri"/>
              </a:rPr>
              <a:t>Bruce </a:t>
            </a:r>
            <a:r>
              <a:rPr lang="en-US" sz="3200" b="1" dirty="0" err="1" smtClean="0">
                <a:solidFill>
                  <a:prstClr val="black"/>
                </a:solidFill>
                <a:latin typeface="Calibri"/>
              </a:rPr>
              <a:t>Gingles</a:t>
            </a:r>
            <a:r>
              <a:rPr lang="en-US" sz="3200" b="1" dirty="0" smtClean="0">
                <a:solidFill>
                  <a:prstClr val="black"/>
                </a:solidFill>
                <a:latin typeface="Calibri"/>
              </a:rPr>
              <a:t>,</a:t>
            </a:r>
            <a:endParaRPr lang="en-US" sz="3200" dirty="0">
              <a:solidFill>
                <a:prstClr val="black"/>
              </a:solidFill>
              <a:latin typeface="Calibri"/>
            </a:endParaRPr>
          </a:p>
          <a:p>
            <a:pPr algn="ctr" eaLnBrk="1" fontAlgn="auto" hangingPunct="1">
              <a:spcBef>
                <a:spcPts val="0"/>
              </a:spcBef>
              <a:spcAft>
                <a:spcPts val="0"/>
              </a:spcAft>
            </a:pPr>
            <a:r>
              <a:rPr lang="en-US" dirty="0" smtClean="0">
                <a:solidFill>
                  <a:prstClr val="black"/>
                </a:solidFill>
                <a:latin typeface="Calibri"/>
              </a:rPr>
              <a:t>Vice President, </a:t>
            </a:r>
            <a:endParaRPr lang="en-US" dirty="0">
              <a:solidFill>
                <a:prstClr val="black"/>
              </a:solidFill>
              <a:latin typeface="Calibri"/>
            </a:endParaRPr>
          </a:p>
          <a:p>
            <a:pPr algn="ctr" eaLnBrk="1" fontAlgn="auto" hangingPunct="1">
              <a:spcBef>
                <a:spcPts val="0"/>
              </a:spcBef>
              <a:spcAft>
                <a:spcPts val="0"/>
              </a:spcAft>
            </a:pPr>
            <a:r>
              <a:rPr lang="en-US" dirty="0" smtClean="0">
                <a:solidFill>
                  <a:prstClr val="black"/>
                </a:solidFill>
                <a:latin typeface="Calibri"/>
              </a:rPr>
              <a:t>Global </a:t>
            </a:r>
            <a:r>
              <a:rPr lang="en-US" dirty="0" err="1" smtClean="0">
                <a:solidFill>
                  <a:prstClr val="black"/>
                </a:solidFill>
                <a:latin typeface="Calibri"/>
              </a:rPr>
              <a:t>Techonolgy</a:t>
            </a:r>
            <a:r>
              <a:rPr lang="en-US" dirty="0" smtClean="0">
                <a:solidFill>
                  <a:prstClr val="black"/>
                </a:solidFill>
                <a:latin typeface="Calibri"/>
              </a:rPr>
              <a:t> Assessment </a:t>
            </a:r>
          </a:p>
          <a:p>
            <a:pPr algn="ctr" eaLnBrk="1" fontAlgn="auto" hangingPunct="1">
              <a:spcBef>
                <a:spcPts val="0"/>
              </a:spcBef>
              <a:spcAft>
                <a:spcPts val="0"/>
              </a:spcAft>
            </a:pPr>
            <a:r>
              <a:rPr lang="en-US" dirty="0" smtClean="0">
                <a:solidFill>
                  <a:prstClr val="black"/>
                </a:solidFill>
                <a:latin typeface="Calibri"/>
              </a:rPr>
              <a:t>&amp; Healthcare Policy,</a:t>
            </a:r>
          </a:p>
          <a:p>
            <a:pPr algn="ctr" eaLnBrk="1" fontAlgn="auto" hangingPunct="1">
              <a:spcBef>
                <a:spcPts val="0"/>
              </a:spcBef>
              <a:spcAft>
                <a:spcPts val="0"/>
              </a:spcAft>
            </a:pPr>
            <a:r>
              <a:rPr lang="en-US" dirty="0" smtClean="0">
                <a:solidFill>
                  <a:prstClr val="black"/>
                </a:solidFill>
                <a:latin typeface="Calibri"/>
              </a:rPr>
              <a:t>COOK Medical, Inc.</a:t>
            </a:r>
            <a:endParaRPr lang="en-US" dirty="0">
              <a:solidFill>
                <a:prstClr val="black"/>
              </a:solidFill>
              <a:latin typeface="Calibri"/>
            </a:endParaRPr>
          </a:p>
        </p:txBody>
      </p:sp>
    </p:spTree>
    <p:extLst>
      <p:ext uri="{BB962C8B-B14F-4D97-AF65-F5344CB8AC3E}">
        <p14:creationId xmlns:p14="http://schemas.microsoft.com/office/powerpoint/2010/main" val="2381020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197104" y="835556"/>
            <a:ext cx="5468099" cy="5468099"/>
          </a:xfrm>
          <a:prstGeom prst="ellipse">
            <a:avLst/>
          </a:prstGeom>
          <a:solidFill>
            <a:srgbClr val="FFF9B8"/>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Calibri"/>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7926789"/>
              </p:ext>
            </p:extLst>
          </p:nvPr>
        </p:nvGraphicFramePr>
        <p:xfrm>
          <a:off x="-1187392" y="980742"/>
          <a:ext cx="8229600" cy="506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sz="2400" dirty="0" smtClean="0"/>
              <a:t>Start-up Success Factors: </a:t>
            </a:r>
            <a:r>
              <a:rPr lang="en-US" sz="2400" dirty="0"/>
              <a:t/>
            </a:r>
            <a:br>
              <a:rPr lang="en-US" sz="2400" dirty="0"/>
            </a:br>
            <a:r>
              <a:rPr lang="en-US" sz="2400" dirty="0" smtClean="0"/>
              <a:t>An Orthopedic/Medical Device Accelerator</a:t>
            </a:r>
          </a:p>
        </p:txBody>
      </p:sp>
      <p:sp>
        <p:nvSpPr>
          <p:cNvPr id="7" name="Isosceles Triangle 6"/>
          <p:cNvSpPr/>
          <p:nvPr/>
        </p:nvSpPr>
        <p:spPr>
          <a:xfrm rot="5400000">
            <a:off x="3442760" y="3411824"/>
            <a:ext cx="5326557" cy="406488"/>
          </a:xfrm>
          <a:prstGeom prst="triangle">
            <a:avLst>
              <a:gd name="adj" fmla="val 50000"/>
            </a:avLst>
          </a:prstGeom>
          <a:noFill/>
          <a:ln w="254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Calibri"/>
            </a:endParaRPr>
          </a:p>
        </p:txBody>
      </p:sp>
      <p:sp>
        <p:nvSpPr>
          <p:cNvPr id="11" name="TextBox 10"/>
          <p:cNvSpPr txBox="1"/>
          <p:nvPr/>
        </p:nvSpPr>
        <p:spPr>
          <a:xfrm>
            <a:off x="6432114" y="2491683"/>
            <a:ext cx="2377068" cy="2554545"/>
          </a:xfrm>
          <a:prstGeom prst="rect">
            <a:avLst/>
          </a:prstGeom>
          <a:noFill/>
        </p:spPr>
        <p:txBody>
          <a:bodyPr wrap="square" rtlCol="0">
            <a:spAutoFit/>
          </a:bodyPr>
          <a:lstStyle/>
          <a:p>
            <a:pPr defTabSz="457200" eaLnBrk="1" fontAlgn="auto" hangingPunct="1">
              <a:spcBef>
                <a:spcPts val="0"/>
              </a:spcBef>
              <a:spcAft>
                <a:spcPts val="0"/>
              </a:spcAft>
            </a:pPr>
            <a:r>
              <a:rPr lang="en-US" sz="2000" b="1" dirty="0" smtClean="0">
                <a:solidFill>
                  <a:prstClr val="black"/>
                </a:solidFill>
                <a:latin typeface="Calibri"/>
              </a:rPr>
              <a:t>Investigating a technology-focused, multi-staged Accelerator to provide these key elements to improve the chances for start-up success.</a:t>
            </a:r>
            <a:endParaRPr lang="en-US" sz="2000" b="1" dirty="0">
              <a:solidFill>
                <a:prstClr val="black"/>
              </a:solidFill>
              <a:latin typeface="Calibri"/>
            </a:endParaRPr>
          </a:p>
        </p:txBody>
      </p:sp>
    </p:spTree>
    <p:extLst>
      <p:ext uri="{BB962C8B-B14F-4D97-AF65-F5344CB8AC3E}">
        <p14:creationId xmlns:p14="http://schemas.microsoft.com/office/powerpoint/2010/main" val="7252679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995" y="1447800"/>
            <a:ext cx="5544045" cy="140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888159"/>
            <a:ext cx="8686800" cy="769441"/>
          </a:xfrm>
          <a:prstGeom prst="rect">
            <a:avLst/>
          </a:prstGeom>
          <a:noFill/>
        </p:spPr>
        <p:txBody>
          <a:bodyPr wrap="square" rtlCol="0">
            <a:spAutoFit/>
          </a:bodyPr>
          <a:lstStyle/>
          <a:p>
            <a:pPr algn="ctr" eaLnBrk="1" fontAlgn="auto" hangingPunct="1">
              <a:spcBef>
                <a:spcPts val="0"/>
              </a:spcBef>
              <a:spcAft>
                <a:spcPts val="0"/>
              </a:spcAft>
            </a:pPr>
            <a:r>
              <a:rPr lang="en-US" sz="4400" b="1" dirty="0" smtClean="0">
                <a:solidFill>
                  <a:prstClr val="black"/>
                </a:solidFill>
                <a:latin typeface="Calibri"/>
              </a:rPr>
              <a:t>Panel Discussion</a:t>
            </a:r>
            <a:endParaRPr lang="en-US" sz="3600" b="1" dirty="0">
              <a:solidFill>
                <a:prstClr val="black"/>
              </a:solidFill>
              <a:latin typeface="Calibri"/>
            </a:endParaRPr>
          </a:p>
        </p:txBody>
      </p:sp>
      <p:sp>
        <p:nvSpPr>
          <p:cNvPr id="5" name="TextBox 4"/>
          <p:cNvSpPr txBox="1"/>
          <p:nvPr/>
        </p:nvSpPr>
        <p:spPr>
          <a:xfrm>
            <a:off x="228600" y="3733800"/>
            <a:ext cx="4038600" cy="1138773"/>
          </a:xfrm>
          <a:prstGeom prst="rect">
            <a:avLst/>
          </a:prstGeom>
          <a:noFill/>
        </p:spPr>
        <p:txBody>
          <a:bodyPr wrap="square" rtlCol="0">
            <a:spAutoFit/>
          </a:bodyPr>
          <a:lstStyle/>
          <a:p>
            <a:pPr algn="ctr" eaLnBrk="1" fontAlgn="auto" hangingPunct="1">
              <a:spcBef>
                <a:spcPts val="0"/>
              </a:spcBef>
              <a:spcAft>
                <a:spcPts val="0"/>
              </a:spcAft>
            </a:pPr>
            <a:r>
              <a:rPr lang="en-US" sz="3200" b="1" dirty="0">
                <a:solidFill>
                  <a:prstClr val="black"/>
                </a:solidFill>
                <a:latin typeface="Calibri"/>
              </a:rPr>
              <a:t>Sheryl Conley,</a:t>
            </a:r>
            <a:endParaRPr lang="en-US" sz="3200" dirty="0">
              <a:solidFill>
                <a:prstClr val="black"/>
              </a:solidFill>
              <a:latin typeface="Calibri"/>
            </a:endParaRPr>
          </a:p>
          <a:p>
            <a:pPr algn="ctr" eaLnBrk="1" fontAlgn="auto" hangingPunct="1">
              <a:spcBef>
                <a:spcPts val="0"/>
              </a:spcBef>
              <a:spcAft>
                <a:spcPts val="0"/>
              </a:spcAft>
            </a:pPr>
            <a:r>
              <a:rPr lang="en-US" dirty="0">
                <a:solidFill>
                  <a:prstClr val="black"/>
                </a:solidFill>
                <a:latin typeface="Calibri"/>
              </a:rPr>
              <a:t>President &amp; </a:t>
            </a:r>
            <a:r>
              <a:rPr lang="en-US" dirty="0" smtClean="0">
                <a:solidFill>
                  <a:prstClr val="black"/>
                </a:solidFill>
                <a:latin typeface="Calibri"/>
              </a:rPr>
              <a:t>Chief Executive Officer, </a:t>
            </a:r>
            <a:endParaRPr lang="en-US" dirty="0">
              <a:solidFill>
                <a:prstClr val="black"/>
              </a:solidFill>
              <a:latin typeface="Calibri"/>
            </a:endParaRPr>
          </a:p>
          <a:p>
            <a:pPr algn="ctr" eaLnBrk="1" fontAlgn="auto" hangingPunct="1">
              <a:spcBef>
                <a:spcPts val="0"/>
              </a:spcBef>
              <a:spcAft>
                <a:spcPts val="0"/>
              </a:spcAft>
            </a:pPr>
            <a:r>
              <a:rPr lang="en-US" dirty="0" err="1">
                <a:solidFill>
                  <a:prstClr val="black"/>
                </a:solidFill>
                <a:latin typeface="Calibri"/>
              </a:rPr>
              <a:t>OrthoWorx</a:t>
            </a:r>
            <a:endParaRPr lang="en-US" dirty="0">
              <a:solidFill>
                <a:prstClr val="black"/>
              </a:solidFill>
              <a:latin typeface="Calibri"/>
            </a:endParaRPr>
          </a:p>
        </p:txBody>
      </p:sp>
      <p:sp>
        <p:nvSpPr>
          <p:cNvPr id="6" name="TextBox 5"/>
          <p:cNvSpPr txBox="1"/>
          <p:nvPr/>
        </p:nvSpPr>
        <p:spPr>
          <a:xfrm>
            <a:off x="228600" y="5092851"/>
            <a:ext cx="4038600" cy="1612749"/>
          </a:xfrm>
          <a:prstGeom prst="rect">
            <a:avLst/>
          </a:prstGeom>
          <a:noFill/>
        </p:spPr>
        <p:txBody>
          <a:bodyPr wrap="square" rtlCol="0">
            <a:spAutoFit/>
          </a:bodyPr>
          <a:lstStyle/>
          <a:p>
            <a:pPr algn="ctr" eaLnBrk="1" fontAlgn="auto" hangingPunct="1">
              <a:lnSpc>
                <a:spcPct val="80000"/>
              </a:lnSpc>
              <a:spcBef>
                <a:spcPts val="0"/>
              </a:spcBef>
              <a:spcAft>
                <a:spcPts val="0"/>
              </a:spcAft>
            </a:pPr>
            <a:r>
              <a:rPr lang="en-US" sz="2800" b="1" dirty="0">
                <a:solidFill>
                  <a:prstClr val="black"/>
                </a:solidFill>
                <a:latin typeface="Calibri"/>
              </a:rPr>
              <a:t>Alexander M. </a:t>
            </a:r>
            <a:r>
              <a:rPr lang="en-US" sz="2800" b="1" dirty="0" err="1">
                <a:solidFill>
                  <a:prstClr val="black"/>
                </a:solidFill>
                <a:latin typeface="Calibri"/>
              </a:rPr>
              <a:t>Djuricich</a:t>
            </a:r>
            <a:r>
              <a:rPr lang="en-US" sz="2800" b="1" dirty="0">
                <a:solidFill>
                  <a:prstClr val="black"/>
                </a:solidFill>
                <a:latin typeface="Calibri"/>
              </a:rPr>
              <a:t>, MD, FACP, FAAP</a:t>
            </a:r>
            <a:endParaRPr lang="en-US" sz="2800" dirty="0">
              <a:solidFill>
                <a:prstClr val="black"/>
              </a:solidFill>
              <a:latin typeface="Calibri"/>
            </a:endParaRPr>
          </a:p>
          <a:p>
            <a:pPr algn="ctr" eaLnBrk="1" fontAlgn="auto" hangingPunct="1">
              <a:spcBef>
                <a:spcPts val="0"/>
              </a:spcBef>
              <a:spcAft>
                <a:spcPts val="0"/>
              </a:spcAft>
            </a:pPr>
            <a:r>
              <a:rPr lang="en-US" dirty="0">
                <a:solidFill>
                  <a:prstClr val="black"/>
                </a:solidFill>
                <a:latin typeface="Calibri"/>
              </a:rPr>
              <a:t>Associate Professor of Clinical Medicine &amp; Clinical Pediatrics, </a:t>
            </a:r>
          </a:p>
          <a:p>
            <a:pPr algn="ctr" eaLnBrk="1" fontAlgn="auto" hangingPunct="1">
              <a:spcBef>
                <a:spcPts val="0"/>
              </a:spcBef>
              <a:spcAft>
                <a:spcPts val="0"/>
              </a:spcAft>
            </a:pPr>
            <a:r>
              <a:rPr lang="en-US" dirty="0">
                <a:solidFill>
                  <a:prstClr val="black"/>
                </a:solidFill>
                <a:latin typeface="Calibri"/>
              </a:rPr>
              <a:t>Indiana University School of Medicine</a:t>
            </a:r>
          </a:p>
        </p:txBody>
      </p:sp>
      <p:sp>
        <p:nvSpPr>
          <p:cNvPr id="7" name="TextBox 6"/>
          <p:cNvSpPr txBox="1"/>
          <p:nvPr/>
        </p:nvSpPr>
        <p:spPr>
          <a:xfrm>
            <a:off x="4724400" y="5490627"/>
            <a:ext cx="4419600" cy="1138773"/>
          </a:xfrm>
          <a:prstGeom prst="rect">
            <a:avLst/>
          </a:prstGeom>
          <a:noFill/>
        </p:spPr>
        <p:txBody>
          <a:bodyPr wrap="square" rtlCol="0">
            <a:spAutoFit/>
          </a:bodyPr>
          <a:lstStyle/>
          <a:p>
            <a:pPr algn="ctr" eaLnBrk="1" fontAlgn="auto" hangingPunct="1">
              <a:spcBef>
                <a:spcPts val="0"/>
              </a:spcBef>
              <a:spcAft>
                <a:spcPts val="0"/>
              </a:spcAft>
            </a:pPr>
            <a:r>
              <a:rPr lang="en-US" sz="3200" b="1" dirty="0" smtClean="0">
                <a:solidFill>
                  <a:prstClr val="black"/>
                </a:solidFill>
                <a:latin typeface="Calibri"/>
              </a:rPr>
              <a:t>Jeff </a:t>
            </a:r>
            <a:r>
              <a:rPr lang="en-US" sz="3200" b="1" dirty="0" err="1" smtClean="0">
                <a:solidFill>
                  <a:prstClr val="black"/>
                </a:solidFill>
                <a:latin typeface="Calibri"/>
              </a:rPr>
              <a:t>Hanthorn</a:t>
            </a:r>
            <a:r>
              <a:rPr lang="en-US" sz="3200" b="1" dirty="0" smtClean="0">
                <a:solidFill>
                  <a:prstClr val="black"/>
                </a:solidFill>
                <a:latin typeface="Calibri"/>
              </a:rPr>
              <a:t>,</a:t>
            </a:r>
            <a:endParaRPr lang="en-US" sz="3200" dirty="0">
              <a:solidFill>
                <a:prstClr val="black"/>
              </a:solidFill>
              <a:latin typeface="Calibri"/>
            </a:endParaRPr>
          </a:p>
          <a:p>
            <a:pPr algn="ctr" eaLnBrk="1" fontAlgn="auto" hangingPunct="1">
              <a:spcBef>
                <a:spcPts val="0"/>
              </a:spcBef>
              <a:spcAft>
                <a:spcPts val="0"/>
              </a:spcAft>
            </a:pPr>
            <a:r>
              <a:rPr lang="en-US" dirty="0" smtClean="0">
                <a:solidFill>
                  <a:prstClr val="black"/>
                </a:solidFill>
                <a:latin typeface="Calibri"/>
              </a:rPr>
              <a:t>Chief Operating Officer, </a:t>
            </a:r>
            <a:endParaRPr lang="en-US" dirty="0">
              <a:solidFill>
                <a:prstClr val="black"/>
              </a:solidFill>
              <a:latin typeface="Calibri"/>
            </a:endParaRPr>
          </a:p>
          <a:p>
            <a:pPr algn="ctr" eaLnBrk="1" fontAlgn="auto" hangingPunct="1">
              <a:spcBef>
                <a:spcPts val="0"/>
              </a:spcBef>
              <a:spcAft>
                <a:spcPts val="0"/>
              </a:spcAft>
            </a:pPr>
            <a:r>
              <a:rPr lang="en-US" dirty="0" smtClean="0">
                <a:solidFill>
                  <a:prstClr val="black"/>
                </a:solidFill>
                <a:latin typeface="Calibri"/>
              </a:rPr>
              <a:t>NICO Corporation</a:t>
            </a:r>
            <a:endParaRPr lang="en-US" dirty="0">
              <a:solidFill>
                <a:prstClr val="black"/>
              </a:solidFill>
              <a:latin typeface="Calibri"/>
            </a:endParaRPr>
          </a:p>
        </p:txBody>
      </p:sp>
      <p:sp>
        <p:nvSpPr>
          <p:cNvPr id="8" name="TextBox 7"/>
          <p:cNvSpPr txBox="1"/>
          <p:nvPr/>
        </p:nvSpPr>
        <p:spPr>
          <a:xfrm>
            <a:off x="4800600" y="3733800"/>
            <a:ext cx="4114800" cy="1692771"/>
          </a:xfrm>
          <a:prstGeom prst="rect">
            <a:avLst/>
          </a:prstGeom>
          <a:noFill/>
        </p:spPr>
        <p:txBody>
          <a:bodyPr wrap="square" rtlCol="0">
            <a:spAutoFit/>
          </a:bodyPr>
          <a:lstStyle/>
          <a:p>
            <a:pPr algn="ctr" eaLnBrk="1" fontAlgn="auto" hangingPunct="1">
              <a:spcBef>
                <a:spcPts val="0"/>
              </a:spcBef>
              <a:spcAft>
                <a:spcPts val="0"/>
              </a:spcAft>
            </a:pPr>
            <a:r>
              <a:rPr lang="en-US" sz="3200" b="1" dirty="0" smtClean="0">
                <a:solidFill>
                  <a:prstClr val="black"/>
                </a:solidFill>
                <a:latin typeface="Calibri"/>
              </a:rPr>
              <a:t>Bruce </a:t>
            </a:r>
            <a:r>
              <a:rPr lang="en-US" sz="3200" b="1" dirty="0" err="1" smtClean="0">
                <a:solidFill>
                  <a:prstClr val="black"/>
                </a:solidFill>
                <a:latin typeface="Calibri"/>
              </a:rPr>
              <a:t>Gingles</a:t>
            </a:r>
            <a:r>
              <a:rPr lang="en-US" sz="3200" b="1" dirty="0" smtClean="0">
                <a:solidFill>
                  <a:prstClr val="black"/>
                </a:solidFill>
                <a:latin typeface="Calibri"/>
              </a:rPr>
              <a:t>,</a:t>
            </a:r>
            <a:endParaRPr lang="en-US" sz="3200" dirty="0">
              <a:solidFill>
                <a:prstClr val="black"/>
              </a:solidFill>
              <a:latin typeface="Calibri"/>
            </a:endParaRPr>
          </a:p>
          <a:p>
            <a:pPr algn="ctr" eaLnBrk="1" fontAlgn="auto" hangingPunct="1">
              <a:spcBef>
                <a:spcPts val="0"/>
              </a:spcBef>
              <a:spcAft>
                <a:spcPts val="0"/>
              </a:spcAft>
            </a:pPr>
            <a:r>
              <a:rPr lang="en-US" dirty="0" smtClean="0">
                <a:solidFill>
                  <a:prstClr val="black"/>
                </a:solidFill>
                <a:latin typeface="Calibri"/>
              </a:rPr>
              <a:t>Vice President, </a:t>
            </a:r>
            <a:endParaRPr lang="en-US" dirty="0">
              <a:solidFill>
                <a:prstClr val="black"/>
              </a:solidFill>
              <a:latin typeface="Calibri"/>
            </a:endParaRPr>
          </a:p>
          <a:p>
            <a:pPr algn="ctr" eaLnBrk="1" fontAlgn="auto" hangingPunct="1">
              <a:spcBef>
                <a:spcPts val="0"/>
              </a:spcBef>
              <a:spcAft>
                <a:spcPts val="0"/>
              </a:spcAft>
            </a:pPr>
            <a:r>
              <a:rPr lang="en-US" dirty="0" smtClean="0">
                <a:solidFill>
                  <a:prstClr val="black"/>
                </a:solidFill>
                <a:latin typeface="Calibri"/>
              </a:rPr>
              <a:t>Global </a:t>
            </a:r>
            <a:r>
              <a:rPr lang="en-US" dirty="0" err="1" smtClean="0">
                <a:solidFill>
                  <a:prstClr val="black"/>
                </a:solidFill>
                <a:latin typeface="Calibri"/>
              </a:rPr>
              <a:t>Techonolgy</a:t>
            </a:r>
            <a:r>
              <a:rPr lang="en-US" dirty="0" smtClean="0">
                <a:solidFill>
                  <a:prstClr val="black"/>
                </a:solidFill>
                <a:latin typeface="Calibri"/>
              </a:rPr>
              <a:t> Assessment &amp; Healthcare Policy,</a:t>
            </a:r>
          </a:p>
          <a:p>
            <a:pPr algn="ctr" eaLnBrk="1" fontAlgn="auto" hangingPunct="1">
              <a:spcBef>
                <a:spcPts val="0"/>
              </a:spcBef>
              <a:spcAft>
                <a:spcPts val="0"/>
              </a:spcAft>
            </a:pPr>
            <a:r>
              <a:rPr lang="en-US" dirty="0" smtClean="0">
                <a:solidFill>
                  <a:prstClr val="black"/>
                </a:solidFill>
                <a:latin typeface="Calibri"/>
              </a:rPr>
              <a:t>COOK Medical, Inc.</a:t>
            </a:r>
            <a:endParaRPr lang="en-US" dirty="0">
              <a:solidFill>
                <a:prstClr val="black"/>
              </a:solidFill>
              <a:latin typeface="Calibri"/>
            </a:endParaRPr>
          </a:p>
        </p:txBody>
      </p:sp>
    </p:spTree>
    <p:extLst>
      <p:ext uri="{BB962C8B-B14F-4D97-AF65-F5344CB8AC3E}">
        <p14:creationId xmlns:p14="http://schemas.microsoft.com/office/powerpoint/2010/main" val="2787310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995" y="1447800"/>
            <a:ext cx="5544045" cy="140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3810000"/>
            <a:ext cx="8686800" cy="769441"/>
          </a:xfrm>
          <a:prstGeom prst="rect">
            <a:avLst/>
          </a:prstGeom>
          <a:noFill/>
        </p:spPr>
        <p:txBody>
          <a:bodyPr wrap="square" rtlCol="0">
            <a:spAutoFit/>
          </a:bodyPr>
          <a:lstStyle/>
          <a:p>
            <a:pPr algn="ctr" eaLnBrk="1" fontAlgn="auto" hangingPunct="1">
              <a:spcBef>
                <a:spcPts val="0"/>
              </a:spcBef>
              <a:spcAft>
                <a:spcPts val="0"/>
              </a:spcAft>
            </a:pPr>
            <a:r>
              <a:rPr lang="en-US" sz="4400" b="1" dirty="0" smtClean="0">
                <a:solidFill>
                  <a:prstClr val="black"/>
                </a:solidFill>
                <a:latin typeface="Calibri"/>
              </a:rPr>
              <a:t>Question &amp; Answer</a:t>
            </a:r>
            <a:endParaRPr lang="en-US" sz="3600" b="1" dirty="0">
              <a:solidFill>
                <a:prstClr val="black"/>
              </a:solidFill>
              <a:latin typeface="Calibri"/>
            </a:endParaRPr>
          </a:p>
        </p:txBody>
      </p:sp>
    </p:spTree>
    <p:extLst>
      <p:ext uri="{BB962C8B-B14F-4D97-AF65-F5344CB8AC3E}">
        <p14:creationId xmlns:p14="http://schemas.microsoft.com/office/powerpoint/2010/main" val="3676272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995" y="1447800"/>
            <a:ext cx="5544045" cy="140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3810000"/>
            <a:ext cx="8686800" cy="1692771"/>
          </a:xfrm>
          <a:prstGeom prst="rect">
            <a:avLst/>
          </a:prstGeom>
          <a:noFill/>
        </p:spPr>
        <p:txBody>
          <a:bodyPr wrap="square" rtlCol="0">
            <a:spAutoFit/>
          </a:bodyPr>
          <a:lstStyle/>
          <a:p>
            <a:pPr algn="ctr" eaLnBrk="1" fontAlgn="auto" hangingPunct="1">
              <a:spcBef>
                <a:spcPts val="0"/>
              </a:spcBef>
              <a:spcAft>
                <a:spcPts val="0"/>
              </a:spcAft>
            </a:pPr>
            <a:r>
              <a:rPr lang="en-US" sz="4000" b="1" dirty="0" smtClean="0">
                <a:solidFill>
                  <a:prstClr val="black"/>
                </a:solidFill>
                <a:latin typeface="Calibri"/>
              </a:rPr>
              <a:t>Future of the Physician Innovator</a:t>
            </a:r>
            <a:endParaRPr lang="en-US" sz="3200" b="1" dirty="0">
              <a:solidFill>
                <a:prstClr val="black"/>
              </a:solidFill>
              <a:latin typeface="Calibri"/>
            </a:endParaRPr>
          </a:p>
          <a:p>
            <a:pPr algn="ctr" eaLnBrk="1" fontAlgn="auto" hangingPunct="1">
              <a:spcBef>
                <a:spcPts val="0"/>
              </a:spcBef>
              <a:spcAft>
                <a:spcPts val="0"/>
              </a:spcAft>
            </a:pPr>
            <a:r>
              <a:rPr lang="en-US" sz="3200" dirty="0" smtClean="0">
                <a:solidFill>
                  <a:prstClr val="black"/>
                </a:solidFill>
                <a:latin typeface="Calibri"/>
              </a:rPr>
              <a:t>February 18, 2015</a:t>
            </a:r>
            <a:endParaRPr lang="en-US" sz="3200" dirty="0">
              <a:solidFill>
                <a:prstClr val="black"/>
              </a:solidFill>
              <a:latin typeface="Calibri"/>
            </a:endParaRPr>
          </a:p>
          <a:p>
            <a:pPr algn="ctr" eaLnBrk="1" fontAlgn="auto" hangingPunct="1">
              <a:spcBef>
                <a:spcPts val="0"/>
              </a:spcBef>
              <a:spcAft>
                <a:spcPts val="0"/>
              </a:spcAft>
            </a:pPr>
            <a:endParaRPr lang="en-US" sz="3200" dirty="0">
              <a:solidFill>
                <a:prstClr val="black"/>
              </a:solidFill>
              <a:latin typeface="Calibri"/>
            </a:endParaRPr>
          </a:p>
        </p:txBody>
      </p:sp>
    </p:spTree>
    <p:extLst>
      <p:ext uri="{BB962C8B-B14F-4D97-AF65-F5344CB8AC3E}">
        <p14:creationId xmlns:p14="http://schemas.microsoft.com/office/powerpoint/2010/main" val="2864064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995" y="1447800"/>
            <a:ext cx="5544045" cy="140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3810000"/>
            <a:ext cx="8686800" cy="1815882"/>
          </a:xfrm>
          <a:prstGeom prst="rect">
            <a:avLst/>
          </a:prstGeom>
          <a:noFill/>
        </p:spPr>
        <p:txBody>
          <a:bodyPr wrap="square" rtlCol="0">
            <a:spAutoFit/>
          </a:bodyPr>
          <a:lstStyle/>
          <a:p>
            <a:pPr algn="ctr" eaLnBrk="1" fontAlgn="auto" hangingPunct="1">
              <a:spcBef>
                <a:spcPts val="0"/>
              </a:spcBef>
              <a:spcAft>
                <a:spcPts val="0"/>
              </a:spcAft>
            </a:pPr>
            <a:r>
              <a:rPr lang="en-US" sz="4000" b="1" dirty="0" smtClean="0">
                <a:solidFill>
                  <a:prstClr val="black"/>
                </a:solidFill>
                <a:latin typeface="Calibri"/>
              </a:rPr>
              <a:t>David </a:t>
            </a:r>
            <a:r>
              <a:rPr lang="en-US" sz="4000" b="1" dirty="0" err="1" smtClean="0">
                <a:solidFill>
                  <a:prstClr val="black"/>
                </a:solidFill>
                <a:latin typeface="Calibri"/>
              </a:rPr>
              <a:t>Broecker</a:t>
            </a:r>
            <a:r>
              <a:rPr lang="en-US" sz="4000" dirty="0" smtClean="0">
                <a:solidFill>
                  <a:prstClr val="black"/>
                </a:solidFill>
                <a:latin typeface="Calibri"/>
              </a:rPr>
              <a:t>, </a:t>
            </a:r>
          </a:p>
          <a:p>
            <a:pPr algn="ctr" eaLnBrk="1" fontAlgn="auto" hangingPunct="1">
              <a:spcBef>
                <a:spcPts val="0"/>
              </a:spcBef>
              <a:spcAft>
                <a:spcPts val="0"/>
              </a:spcAft>
            </a:pPr>
            <a:r>
              <a:rPr lang="en-US" sz="2400" dirty="0" smtClean="0">
                <a:solidFill>
                  <a:prstClr val="black"/>
                </a:solidFill>
                <a:latin typeface="Calibri"/>
              </a:rPr>
              <a:t>Chief Operating Officer, </a:t>
            </a:r>
          </a:p>
          <a:p>
            <a:pPr algn="ctr" eaLnBrk="1" fontAlgn="auto" hangingPunct="1">
              <a:spcBef>
                <a:spcPts val="0"/>
              </a:spcBef>
              <a:spcAft>
                <a:spcPts val="0"/>
              </a:spcAft>
            </a:pPr>
            <a:r>
              <a:rPr lang="en-US" sz="2400" dirty="0" smtClean="0">
                <a:solidFill>
                  <a:prstClr val="black"/>
                </a:solidFill>
                <a:latin typeface="Calibri"/>
              </a:rPr>
              <a:t>Indiana Biosciences Research Institute</a:t>
            </a:r>
            <a:endParaRPr lang="en-US" sz="2400" dirty="0">
              <a:solidFill>
                <a:prstClr val="black"/>
              </a:solidFill>
              <a:latin typeface="Calibri"/>
            </a:endParaRPr>
          </a:p>
          <a:p>
            <a:pPr algn="ctr" eaLnBrk="1" fontAlgn="auto" hangingPunct="1">
              <a:spcBef>
                <a:spcPts val="0"/>
              </a:spcBef>
              <a:spcAft>
                <a:spcPts val="0"/>
              </a:spcAft>
            </a:pPr>
            <a:endParaRPr lang="en-US" sz="2400" dirty="0">
              <a:solidFill>
                <a:prstClr val="black"/>
              </a:solidFill>
              <a:latin typeface="Calibri"/>
            </a:endParaRPr>
          </a:p>
        </p:txBody>
      </p:sp>
    </p:spTree>
    <p:extLst>
      <p:ext uri="{BB962C8B-B14F-4D97-AF65-F5344CB8AC3E}">
        <p14:creationId xmlns:p14="http://schemas.microsoft.com/office/powerpoint/2010/main" val="4102229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sz="4400" dirty="0">
                <a:solidFill>
                  <a:schemeClr val="tx1"/>
                </a:solidFill>
                <a:effectLst/>
              </a:rPr>
              <a:t>The Future of the </a:t>
            </a:r>
            <a:br>
              <a:rPr lang="en-US" sz="4400" dirty="0">
                <a:solidFill>
                  <a:schemeClr val="tx1"/>
                </a:solidFill>
                <a:effectLst/>
              </a:rPr>
            </a:br>
            <a:r>
              <a:rPr lang="en-US" sz="4400" dirty="0">
                <a:solidFill>
                  <a:schemeClr val="tx1"/>
                </a:solidFill>
                <a:effectLst/>
              </a:rPr>
              <a:t>Physician Innovator</a:t>
            </a:r>
          </a:p>
        </p:txBody>
      </p:sp>
      <p:sp>
        <p:nvSpPr>
          <p:cNvPr id="2051" name="Rectangle 3"/>
          <p:cNvSpPr>
            <a:spLocks noGrp="1" noChangeArrowheads="1"/>
          </p:cNvSpPr>
          <p:nvPr>
            <p:ph type="subTitle" idx="1"/>
          </p:nvPr>
        </p:nvSpPr>
        <p:spPr/>
        <p:txBody>
          <a:bodyPr/>
          <a:lstStyle/>
          <a:p>
            <a:pPr eaLnBrk="1" hangingPunct="1">
              <a:defRPr/>
            </a:pPr>
            <a:r>
              <a:rPr lang="en-US" dirty="0" smtClean="0"/>
              <a:t>Richard </a:t>
            </a:r>
            <a:r>
              <a:rPr lang="en-US" dirty="0" err="1" smtClean="0"/>
              <a:t>Gunderman</a:t>
            </a:r>
            <a:endParaRPr lang="en-US" dirty="0" smtClean="0"/>
          </a:p>
        </p:txBody>
      </p:sp>
      <p:pic>
        <p:nvPicPr>
          <p:cNvPr id="3076" name="Picture 4" descr="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9911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Future of Physician Innovator</a:t>
            </a:r>
          </a:p>
        </p:txBody>
      </p:sp>
      <p:sp>
        <p:nvSpPr>
          <p:cNvPr id="5" name="Content Placeholder 4"/>
          <p:cNvSpPr>
            <a:spLocks noGrp="1"/>
          </p:cNvSpPr>
          <p:nvPr>
            <p:ph sz="half" idx="1"/>
          </p:nvPr>
        </p:nvSpPr>
        <p:spPr/>
        <p:txBody>
          <a:bodyPr/>
          <a:lstStyle/>
          <a:p>
            <a:r>
              <a:rPr lang="en-US" dirty="0" smtClean="0"/>
              <a:t>Convention</a:t>
            </a:r>
          </a:p>
          <a:p>
            <a:r>
              <a:rPr lang="en-US" dirty="0" smtClean="0"/>
              <a:t>Commission errors</a:t>
            </a:r>
          </a:p>
          <a:p>
            <a:r>
              <a:rPr lang="en-US" dirty="0" smtClean="0"/>
              <a:t>Credentials</a:t>
            </a:r>
          </a:p>
          <a:p>
            <a:r>
              <a:rPr lang="en-US" dirty="0" smtClean="0"/>
              <a:t>Control</a:t>
            </a:r>
          </a:p>
          <a:p>
            <a:r>
              <a:rPr lang="en-US" dirty="0" smtClean="0"/>
              <a:t>Confinement</a:t>
            </a:r>
          </a:p>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956050" cy="48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3890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Bleak</a:t>
            </a:r>
          </a:p>
        </p:txBody>
      </p:sp>
      <p:sp>
        <p:nvSpPr>
          <p:cNvPr id="4" name="Content Placeholder 3"/>
          <p:cNvSpPr>
            <a:spLocks noGrp="1"/>
          </p:cNvSpPr>
          <p:nvPr>
            <p:ph sz="half" idx="1"/>
          </p:nvPr>
        </p:nvSpPr>
        <p:spPr/>
        <p:txBody>
          <a:bodyPr/>
          <a:lstStyle/>
          <a:p>
            <a:r>
              <a:rPr lang="en-US" dirty="0" smtClean="0"/>
              <a:t>A state that dwarfs its people, even for beneficial purposes, will soon find that with small people no great thing can really be accomplished.</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1232" y="1600200"/>
            <a:ext cx="3881899" cy="487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8645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782" y="685801"/>
            <a:ext cx="6300418" cy="544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9886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dirty="0">
                <a:solidFill>
                  <a:schemeClr val="tx1"/>
                </a:solidFill>
                <a:effectLst/>
              </a:rPr>
              <a:t>Convention</a:t>
            </a:r>
          </a:p>
        </p:txBody>
      </p:sp>
      <p:sp>
        <p:nvSpPr>
          <p:cNvPr id="3" name="Content Placeholder 2"/>
          <p:cNvSpPr>
            <a:spLocks noGrp="1"/>
          </p:cNvSpPr>
          <p:nvPr>
            <p:ph sz="half" idx="1"/>
          </p:nvPr>
        </p:nvSpPr>
        <p:spPr/>
        <p:txBody>
          <a:bodyPr/>
          <a:lstStyle/>
          <a:p>
            <a:r>
              <a:rPr lang="en-US" dirty="0" smtClean="0"/>
              <a:t>Competence</a:t>
            </a:r>
          </a:p>
          <a:p>
            <a:r>
              <a:rPr lang="en-US" dirty="0" smtClean="0"/>
              <a:t>Compliance</a:t>
            </a:r>
          </a:p>
          <a:p>
            <a:r>
              <a:rPr lang="en-US" dirty="0" smtClean="0"/>
              <a:t>Conformity</a:t>
            </a:r>
          </a:p>
          <a:p>
            <a:endParaRPr lang="en-US"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752600"/>
            <a:ext cx="509111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4757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adium">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WX.PPTTemplate.Landsca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Radium</Template>
  <TotalTime>4050</TotalTime>
  <Words>770</Words>
  <Application>Microsoft Macintosh PowerPoint</Application>
  <PresentationFormat>On-screen Show (4:3)</PresentationFormat>
  <Paragraphs>161</Paragraphs>
  <Slides>36</Slides>
  <Notes>7</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Radium</vt:lpstr>
      <vt:lpstr>Urban Photo Album</vt:lpstr>
      <vt:lpstr>OWX.PPTTemplate.Landscape</vt:lpstr>
      <vt:lpstr>PowerPoint Presentation</vt:lpstr>
      <vt:lpstr>PowerPoint Presentation</vt:lpstr>
      <vt:lpstr>PowerPoint Presentation</vt:lpstr>
      <vt:lpstr>PowerPoint Presentation</vt:lpstr>
      <vt:lpstr>The Future of the  Physician Innovator</vt:lpstr>
      <vt:lpstr>Future of Physician Innovator</vt:lpstr>
      <vt:lpstr>Bleak</vt:lpstr>
      <vt:lpstr>PowerPoint Presentation</vt:lpstr>
      <vt:lpstr>Convention</vt:lpstr>
      <vt:lpstr>Cook on Convention</vt:lpstr>
      <vt:lpstr>Cook on Convention</vt:lpstr>
      <vt:lpstr>Commission Errors</vt:lpstr>
      <vt:lpstr>Commission Errors</vt:lpstr>
      <vt:lpstr>Cook on Commission</vt:lpstr>
      <vt:lpstr>Cook on Commission</vt:lpstr>
      <vt:lpstr>Cook on Commission</vt:lpstr>
      <vt:lpstr>Cook on Commission</vt:lpstr>
      <vt:lpstr>Credentials</vt:lpstr>
      <vt:lpstr>Cook on Credentials</vt:lpstr>
      <vt:lpstr>Cook on Credentials</vt:lpstr>
      <vt:lpstr>Control</vt:lpstr>
      <vt:lpstr>Control</vt:lpstr>
      <vt:lpstr>Cook on Control</vt:lpstr>
      <vt:lpstr>Cook on Control</vt:lpstr>
      <vt:lpstr>Cook on Control</vt:lpstr>
      <vt:lpstr>Confinement</vt:lpstr>
      <vt:lpstr>Cook on Confinement</vt:lpstr>
      <vt:lpstr>Cook on Confinement</vt:lpstr>
      <vt:lpstr>Confinement</vt:lpstr>
      <vt:lpstr>Future of Physician Innovator</vt:lpstr>
      <vt:lpstr>Crossroads</vt:lpstr>
      <vt:lpstr>PowerPoint Presentation</vt:lpstr>
      <vt:lpstr>Start-up Success Factors:  An Orthopedic/Medical Device Accelerator</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Radium Girls</dc:title>
  <dc:creator>rbgunder</dc:creator>
  <cp:lastModifiedBy>JoBeth Zimmerman</cp:lastModifiedBy>
  <cp:revision>121</cp:revision>
  <dcterms:created xsi:type="dcterms:W3CDTF">2014-12-19T14:24:12Z</dcterms:created>
  <dcterms:modified xsi:type="dcterms:W3CDTF">2015-02-26T15:36:42Z</dcterms:modified>
</cp:coreProperties>
</file>